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6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4"/>
    <p:sldMasterId id="2147483729" r:id="rId5"/>
    <p:sldMasterId id="2147483768" r:id="rId6"/>
    <p:sldMasterId id="2147483876" r:id="rId7"/>
    <p:sldMasterId id="2147483893" r:id="rId8"/>
    <p:sldMasterId id="2147483908" r:id="rId9"/>
    <p:sldMasterId id="2147483966" r:id="rId10"/>
  </p:sldMasterIdLst>
  <p:notesMasterIdLst>
    <p:notesMasterId r:id="rId34"/>
  </p:notesMasterIdLst>
  <p:handoutMasterIdLst>
    <p:handoutMasterId r:id="rId35"/>
  </p:handoutMasterIdLst>
  <p:sldIdLst>
    <p:sldId id="269" r:id="rId11"/>
    <p:sldId id="2147478189" r:id="rId12"/>
    <p:sldId id="2147478195" r:id="rId13"/>
    <p:sldId id="2147478296" r:id="rId14"/>
    <p:sldId id="2147478298" r:id="rId15"/>
    <p:sldId id="2147478281" r:id="rId16"/>
    <p:sldId id="497" r:id="rId17"/>
    <p:sldId id="2147478293" r:id="rId18"/>
    <p:sldId id="2147478185" r:id="rId19"/>
    <p:sldId id="2147478200" r:id="rId20"/>
    <p:sldId id="2147483647" r:id="rId21"/>
    <p:sldId id="2147478291" r:id="rId22"/>
    <p:sldId id="2147478119" r:id="rId23"/>
    <p:sldId id="2147483646" r:id="rId24"/>
    <p:sldId id="2147483141" r:id="rId25"/>
    <p:sldId id="522" r:id="rId26"/>
    <p:sldId id="2147478204" r:id="rId27"/>
    <p:sldId id="2147478299" r:id="rId28"/>
    <p:sldId id="259" r:id="rId29"/>
    <p:sldId id="2147478196" r:id="rId30"/>
    <p:sldId id="2147483645" r:id="rId31"/>
    <p:sldId id="257" r:id="rId32"/>
    <p:sldId id="2147478191" r:id="rId33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958A221-9C21-9353-1638-6DAAF01489B6}" name="Emily McKenzie" initials="EM" userId="S::Emily.McKenzie@tnfd.global::be897b47-bea9-4e01-8fb8-bf0958e2a21e" providerId="AD"/>
  <p188:author id="{493D1285-F892-3AC8-6BF8-98DEED9436DF}" name="Alessandra Melis" initials="AM" userId="S::Alessandra.Melis@tnfd.global::182103ca-812f-4a33-b92a-e192893005a9" providerId="AD"/>
  <p188:author id="{DBCB44E2-9110-7999-9548-3F98A1469787}" name="Andra Enuica" initials="" userId="S::Andra.Enuica@tnfd.global::5302f639-6535-4ace-b871-b702e2671d2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6F6"/>
    <a:srgbClr val="7086A4"/>
    <a:srgbClr val="F0FDFE"/>
    <a:srgbClr val="44546A"/>
    <a:srgbClr val="F3F3F4"/>
    <a:srgbClr val="72AFDB"/>
    <a:srgbClr val="434546"/>
    <a:srgbClr val="6195B2"/>
    <a:srgbClr val="D1E06F"/>
    <a:srgbClr val="2B51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C3CCEF-42E7-D5F5-C7A8-895360B8112F}" v="29" dt="2024-07-10T13:48:47.860"/>
    <p1510:client id="{0F5EAA7A-9D40-4871-B1C1-62371DE14B75}" v="30" dt="2024-07-10T16:27:46.552"/>
    <p1510:client id="{75E263AC-7536-40E3-8B32-D2C15849FB1F}" v="4" dt="2024-07-10T11:59:39.2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9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304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heme" Target="theme/theme1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42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gs" Target="tags/tag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E6F081-5F4C-45B8-9BC7-6CA98B3484A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4B5AB4-14C2-4044-B20B-AFA2DE05046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K</a:t>
          </a:r>
          <a:r>
            <a:rPr lang="en-US" b="1" i="0"/>
            <a:t>eep up to date on TNFD’s wor</a:t>
          </a:r>
          <a:r>
            <a:rPr lang="en-US" b="1"/>
            <a:t>k: </a:t>
          </a:r>
          <a:r>
            <a:rPr lang="en-US"/>
            <a:t>Exclusive newsletter, regular webinars</a:t>
          </a:r>
        </a:p>
      </dgm:t>
    </dgm:pt>
    <dgm:pt modelId="{BF9275D9-5CCB-4925-A777-EFD33FADBE21}" type="parTrans" cxnId="{CFA14E09-D74B-4862-82DC-E6935ACF973D}">
      <dgm:prSet/>
      <dgm:spPr/>
      <dgm:t>
        <a:bodyPr/>
        <a:lstStyle/>
        <a:p>
          <a:endParaRPr lang="en-US"/>
        </a:p>
      </dgm:t>
    </dgm:pt>
    <dgm:pt modelId="{995DFBCD-7C0F-4BD3-8913-55276E95B245}" type="sibTrans" cxnId="{CFA14E09-D74B-4862-82DC-E6935ACF973D}">
      <dgm:prSet/>
      <dgm:spPr/>
      <dgm:t>
        <a:bodyPr/>
        <a:lstStyle/>
        <a:p>
          <a:endParaRPr lang="en-US"/>
        </a:p>
      </dgm:t>
    </dgm:pt>
    <dgm:pt modelId="{2F831172-5657-4ED2-BB2A-05D5AEF06E9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Learn and build capacity: </a:t>
          </a:r>
          <a:r>
            <a:rPr lang="en-US"/>
            <a:t>Regular webinars with expert speakers</a:t>
          </a:r>
        </a:p>
      </dgm:t>
    </dgm:pt>
    <dgm:pt modelId="{4AF7267F-FED4-4AC3-BB36-043B78445677}" type="parTrans" cxnId="{1A57A9F0-59C6-4E20-B02C-EDCEDFC54884}">
      <dgm:prSet/>
      <dgm:spPr/>
      <dgm:t>
        <a:bodyPr/>
        <a:lstStyle/>
        <a:p>
          <a:endParaRPr lang="en-US"/>
        </a:p>
      </dgm:t>
    </dgm:pt>
    <dgm:pt modelId="{54AFD93A-6A12-4B0B-B6BA-BB6B9C5FD476}" type="sibTrans" cxnId="{1A57A9F0-59C6-4E20-B02C-EDCEDFC54884}">
      <dgm:prSet/>
      <dgm:spPr/>
      <dgm:t>
        <a:bodyPr/>
        <a:lstStyle/>
        <a:p>
          <a:endParaRPr lang="en-US"/>
        </a:p>
      </dgm:t>
    </dgm:pt>
    <dgm:pt modelId="{73501FFB-7687-45A8-8448-0AD17E7F5F8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/>
            <a:t>Contribute to further development of TNFD guidance: </a:t>
          </a:r>
          <a:r>
            <a:rPr lang="en-US" b="0" i="0"/>
            <a:t>Input </a:t>
          </a:r>
          <a:r>
            <a:rPr lang="en-US"/>
            <a:t>via surveys, focus groups &amp; other activities</a:t>
          </a:r>
        </a:p>
      </dgm:t>
    </dgm:pt>
    <dgm:pt modelId="{198F75DC-7ED6-4CC8-B2B1-6D3AA9323D34}" type="parTrans" cxnId="{4854BE70-DBFB-40C5-8EC3-B4F0369FFF19}">
      <dgm:prSet/>
      <dgm:spPr/>
      <dgm:t>
        <a:bodyPr/>
        <a:lstStyle/>
        <a:p>
          <a:endParaRPr lang="en-US"/>
        </a:p>
      </dgm:t>
    </dgm:pt>
    <dgm:pt modelId="{15F697E9-6E88-45A6-8C12-A6E0BA72AFB9}" type="sibTrans" cxnId="{4854BE70-DBFB-40C5-8EC3-B4F0369FFF19}">
      <dgm:prSet/>
      <dgm:spPr/>
      <dgm:t>
        <a:bodyPr/>
        <a:lstStyle/>
        <a:p>
          <a:endParaRPr lang="en-US"/>
        </a:p>
      </dgm:t>
    </dgm:pt>
    <dgm:pt modelId="{E8391ACA-9359-4904-8742-947328710DA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/>
            <a:t>Signal support </a:t>
          </a:r>
          <a:r>
            <a:rPr lang="en-US" b="0" i="0"/>
            <a:t>to the ongoing work of TNFD</a:t>
          </a:r>
          <a:endParaRPr lang="en-US"/>
        </a:p>
      </dgm:t>
    </dgm:pt>
    <dgm:pt modelId="{21149C4F-7AA3-48BF-B988-C5B31F9F380E}" type="parTrans" cxnId="{9C40A0E8-B7EF-4B3D-AA53-F54EC6B4DBA6}">
      <dgm:prSet/>
      <dgm:spPr/>
      <dgm:t>
        <a:bodyPr/>
        <a:lstStyle/>
        <a:p>
          <a:endParaRPr lang="en-US"/>
        </a:p>
      </dgm:t>
    </dgm:pt>
    <dgm:pt modelId="{34BB23E5-64EA-4529-A75E-D3CD35A31A86}" type="sibTrans" cxnId="{9C40A0E8-B7EF-4B3D-AA53-F54EC6B4DBA6}">
      <dgm:prSet/>
      <dgm:spPr/>
      <dgm:t>
        <a:bodyPr/>
        <a:lstStyle/>
        <a:p>
          <a:endParaRPr lang="en-US"/>
        </a:p>
      </dgm:t>
    </dgm:pt>
    <dgm:pt modelId="{6940F6BF-EA59-4DEB-88CA-10C04EC2944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/>
            <a:t>Free</a:t>
          </a:r>
          <a:r>
            <a:rPr lang="en-US" b="0" i="0"/>
            <a:t> and </a:t>
          </a:r>
          <a:r>
            <a:rPr lang="en-US" b="1" i="0"/>
            <a:t>open</a:t>
          </a:r>
          <a:r>
            <a:rPr lang="en-US" b="0" i="0"/>
            <a:t> to a broad range of institutional types</a:t>
          </a:r>
          <a:endParaRPr lang="en-US"/>
        </a:p>
      </dgm:t>
    </dgm:pt>
    <dgm:pt modelId="{145A83DC-632F-4CB0-9753-4779A3E658A5}" type="parTrans" cxnId="{BE770849-83DE-4DE1-8A0B-D97252C8DB48}">
      <dgm:prSet/>
      <dgm:spPr/>
      <dgm:t>
        <a:bodyPr/>
        <a:lstStyle/>
        <a:p>
          <a:endParaRPr lang="en-US"/>
        </a:p>
      </dgm:t>
    </dgm:pt>
    <dgm:pt modelId="{7FC4E06B-D53E-44D0-8BF3-715B5A202037}" type="sibTrans" cxnId="{BE770849-83DE-4DE1-8A0B-D97252C8DB48}">
      <dgm:prSet/>
      <dgm:spPr/>
      <dgm:t>
        <a:bodyPr/>
        <a:lstStyle/>
        <a:p>
          <a:endParaRPr lang="en-US"/>
        </a:p>
      </dgm:t>
    </dgm:pt>
    <dgm:pt modelId="{1F414343-4201-4140-B085-0C567E1BFB16}" type="pres">
      <dgm:prSet presAssocID="{05E6F081-5F4C-45B8-9BC7-6CA98B3484A5}" presName="root" presStyleCnt="0">
        <dgm:presLayoutVars>
          <dgm:dir/>
          <dgm:resizeHandles val="exact"/>
        </dgm:presLayoutVars>
      </dgm:prSet>
      <dgm:spPr/>
    </dgm:pt>
    <dgm:pt modelId="{311DCC2D-B594-443C-88A1-FD0105EF7B33}" type="pres">
      <dgm:prSet presAssocID="{F64B5AB4-14C2-4044-B20B-AFA2DE050468}" presName="compNode" presStyleCnt="0"/>
      <dgm:spPr/>
    </dgm:pt>
    <dgm:pt modelId="{2763A0A5-CE38-436F-A741-F8D55A5FA5BB}" type="pres">
      <dgm:prSet presAssocID="{F64B5AB4-14C2-4044-B20B-AFA2DE050468}" presName="bgRect" presStyleLbl="bgShp" presStyleIdx="0" presStyleCnt="5"/>
      <dgm:spPr/>
    </dgm:pt>
    <dgm:pt modelId="{5BA1D810-799C-4766-AD81-59C8EDF114EC}" type="pres">
      <dgm:prSet presAssocID="{F64B5AB4-14C2-4044-B20B-AFA2DE050468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A8E3DB7B-4836-490A-A675-B61B7EA8C65A}" type="pres">
      <dgm:prSet presAssocID="{F64B5AB4-14C2-4044-B20B-AFA2DE050468}" presName="spaceRect" presStyleCnt="0"/>
      <dgm:spPr/>
    </dgm:pt>
    <dgm:pt modelId="{63C304CA-244C-4DAC-AE04-FA480CAAC98A}" type="pres">
      <dgm:prSet presAssocID="{F64B5AB4-14C2-4044-B20B-AFA2DE050468}" presName="parTx" presStyleLbl="revTx" presStyleIdx="0" presStyleCnt="5">
        <dgm:presLayoutVars>
          <dgm:chMax val="0"/>
          <dgm:chPref val="0"/>
        </dgm:presLayoutVars>
      </dgm:prSet>
      <dgm:spPr/>
    </dgm:pt>
    <dgm:pt modelId="{5AA4D55D-ECC9-4664-9D43-5C8E401C3923}" type="pres">
      <dgm:prSet presAssocID="{995DFBCD-7C0F-4BD3-8913-55276E95B245}" presName="sibTrans" presStyleCnt="0"/>
      <dgm:spPr/>
    </dgm:pt>
    <dgm:pt modelId="{18A0A81B-B293-4D17-88D9-3E899ECCEBA5}" type="pres">
      <dgm:prSet presAssocID="{2F831172-5657-4ED2-BB2A-05D5AEF06E94}" presName="compNode" presStyleCnt="0"/>
      <dgm:spPr/>
    </dgm:pt>
    <dgm:pt modelId="{64B3DD96-B841-4C25-A097-10015618A702}" type="pres">
      <dgm:prSet presAssocID="{2F831172-5657-4ED2-BB2A-05D5AEF06E94}" presName="bgRect" presStyleLbl="bgShp" presStyleIdx="1" presStyleCnt="5"/>
      <dgm:spPr/>
    </dgm:pt>
    <dgm:pt modelId="{3667C6B1-44BA-4DF0-B55A-397B1D2E89BE}" type="pres">
      <dgm:prSet presAssocID="{2F831172-5657-4ED2-BB2A-05D5AEF06E94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29AC89E4-8219-47B8-B280-47DFC1C5F442}" type="pres">
      <dgm:prSet presAssocID="{2F831172-5657-4ED2-BB2A-05D5AEF06E94}" presName="spaceRect" presStyleCnt="0"/>
      <dgm:spPr/>
    </dgm:pt>
    <dgm:pt modelId="{CCFC7FD1-7BB4-4034-859F-F15EAE793FD3}" type="pres">
      <dgm:prSet presAssocID="{2F831172-5657-4ED2-BB2A-05D5AEF06E94}" presName="parTx" presStyleLbl="revTx" presStyleIdx="1" presStyleCnt="5">
        <dgm:presLayoutVars>
          <dgm:chMax val="0"/>
          <dgm:chPref val="0"/>
        </dgm:presLayoutVars>
      </dgm:prSet>
      <dgm:spPr/>
    </dgm:pt>
    <dgm:pt modelId="{3798218D-8B28-4FC8-A22A-E3F06906F9FA}" type="pres">
      <dgm:prSet presAssocID="{54AFD93A-6A12-4B0B-B6BA-BB6B9C5FD476}" presName="sibTrans" presStyleCnt="0"/>
      <dgm:spPr/>
    </dgm:pt>
    <dgm:pt modelId="{92C0949B-7F94-46E5-B91A-E0E45FC0BCA8}" type="pres">
      <dgm:prSet presAssocID="{73501FFB-7687-45A8-8448-0AD17E7F5F88}" presName="compNode" presStyleCnt="0"/>
      <dgm:spPr/>
    </dgm:pt>
    <dgm:pt modelId="{1412D089-308A-48FD-AE26-B18A25C81A55}" type="pres">
      <dgm:prSet presAssocID="{73501FFB-7687-45A8-8448-0AD17E7F5F88}" presName="bgRect" presStyleLbl="bgShp" presStyleIdx="2" presStyleCnt="5"/>
      <dgm:spPr/>
    </dgm:pt>
    <dgm:pt modelId="{88CE62C6-E940-4492-8467-4E085F6C1CFF}" type="pres">
      <dgm:prSet presAssocID="{73501FFB-7687-45A8-8448-0AD17E7F5F88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A05C095D-B729-4B25-B7D7-3FDDD7E9CA88}" type="pres">
      <dgm:prSet presAssocID="{73501FFB-7687-45A8-8448-0AD17E7F5F88}" presName="spaceRect" presStyleCnt="0"/>
      <dgm:spPr/>
    </dgm:pt>
    <dgm:pt modelId="{F396B4CD-780C-474B-BF1B-7EE1F6540408}" type="pres">
      <dgm:prSet presAssocID="{73501FFB-7687-45A8-8448-0AD17E7F5F88}" presName="parTx" presStyleLbl="revTx" presStyleIdx="2" presStyleCnt="5">
        <dgm:presLayoutVars>
          <dgm:chMax val="0"/>
          <dgm:chPref val="0"/>
        </dgm:presLayoutVars>
      </dgm:prSet>
      <dgm:spPr/>
    </dgm:pt>
    <dgm:pt modelId="{E58DA7BA-68C0-410F-8157-A5FFFA11AEC0}" type="pres">
      <dgm:prSet presAssocID="{15F697E9-6E88-45A6-8C12-A6E0BA72AFB9}" presName="sibTrans" presStyleCnt="0"/>
      <dgm:spPr/>
    </dgm:pt>
    <dgm:pt modelId="{5D6E095E-B29A-45BA-824D-D28F97696A79}" type="pres">
      <dgm:prSet presAssocID="{E8391ACA-9359-4904-8742-947328710DAB}" presName="compNode" presStyleCnt="0"/>
      <dgm:spPr/>
    </dgm:pt>
    <dgm:pt modelId="{0D509AD3-6C57-4C0E-9D26-A339EEF83588}" type="pres">
      <dgm:prSet presAssocID="{E8391ACA-9359-4904-8742-947328710DAB}" presName="bgRect" presStyleLbl="bgShp" presStyleIdx="3" presStyleCnt="5"/>
      <dgm:spPr/>
    </dgm:pt>
    <dgm:pt modelId="{9D2A29EC-6FC6-4672-B8B2-ADB90D67E847}" type="pres">
      <dgm:prSet presAssocID="{E8391ACA-9359-4904-8742-947328710DA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6F4645FC-5059-45BE-9065-20228D3C908D}" type="pres">
      <dgm:prSet presAssocID="{E8391ACA-9359-4904-8742-947328710DAB}" presName="spaceRect" presStyleCnt="0"/>
      <dgm:spPr/>
    </dgm:pt>
    <dgm:pt modelId="{5D552C04-ED0E-450F-9A39-06F83175ADA2}" type="pres">
      <dgm:prSet presAssocID="{E8391ACA-9359-4904-8742-947328710DAB}" presName="parTx" presStyleLbl="revTx" presStyleIdx="3" presStyleCnt="5">
        <dgm:presLayoutVars>
          <dgm:chMax val="0"/>
          <dgm:chPref val="0"/>
        </dgm:presLayoutVars>
      </dgm:prSet>
      <dgm:spPr/>
    </dgm:pt>
    <dgm:pt modelId="{288DDA2C-BBE0-4918-B9F6-29A8D56340C6}" type="pres">
      <dgm:prSet presAssocID="{34BB23E5-64EA-4529-A75E-D3CD35A31A86}" presName="sibTrans" presStyleCnt="0"/>
      <dgm:spPr/>
    </dgm:pt>
    <dgm:pt modelId="{BD895F61-53BC-4F43-AB8C-3475B151ADF0}" type="pres">
      <dgm:prSet presAssocID="{6940F6BF-EA59-4DEB-88CA-10C04EC29443}" presName="compNode" presStyleCnt="0"/>
      <dgm:spPr/>
    </dgm:pt>
    <dgm:pt modelId="{5DEE1F56-69B4-4C3E-B2C7-75597CD38801}" type="pres">
      <dgm:prSet presAssocID="{6940F6BF-EA59-4DEB-88CA-10C04EC29443}" presName="bgRect" presStyleLbl="bgShp" presStyleIdx="4" presStyleCnt="5"/>
      <dgm:spPr/>
    </dgm:pt>
    <dgm:pt modelId="{8946AE7F-D7A6-426A-8AEF-B4311F16570F}" type="pres">
      <dgm:prSet presAssocID="{6940F6BF-EA59-4DEB-88CA-10C04EC29443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F6DE5DC8-F31A-453E-A30B-0CFEDB57308C}" type="pres">
      <dgm:prSet presAssocID="{6940F6BF-EA59-4DEB-88CA-10C04EC29443}" presName="spaceRect" presStyleCnt="0"/>
      <dgm:spPr/>
    </dgm:pt>
    <dgm:pt modelId="{C60B7321-DB04-4D2A-B7BC-8F87CEED070F}" type="pres">
      <dgm:prSet presAssocID="{6940F6BF-EA59-4DEB-88CA-10C04EC29443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CFA14E09-D74B-4862-82DC-E6935ACF973D}" srcId="{05E6F081-5F4C-45B8-9BC7-6CA98B3484A5}" destId="{F64B5AB4-14C2-4044-B20B-AFA2DE050468}" srcOrd="0" destOrd="0" parTransId="{BF9275D9-5CCB-4925-A777-EFD33FADBE21}" sibTransId="{995DFBCD-7C0F-4BD3-8913-55276E95B245}"/>
    <dgm:cxn modelId="{CFCEAC1E-7DA4-4BF7-8F48-DDB59A1D5E11}" type="presOf" srcId="{2F831172-5657-4ED2-BB2A-05D5AEF06E94}" destId="{CCFC7FD1-7BB4-4034-859F-F15EAE793FD3}" srcOrd="0" destOrd="0" presId="urn:microsoft.com/office/officeart/2018/2/layout/IconVerticalSolidList"/>
    <dgm:cxn modelId="{12F24B2A-698D-448F-BE75-8C2DCCBBD373}" type="presOf" srcId="{05E6F081-5F4C-45B8-9BC7-6CA98B3484A5}" destId="{1F414343-4201-4140-B085-0C567E1BFB16}" srcOrd="0" destOrd="0" presId="urn:microsoft.com/office/officeart/2018/2/layout/IconVerticalSolidList"/>
    <dgm:cxn modelId="{9CBB6560-EF59-4CBE-BD8E-667C056B6725}" type="presOf" srcId="{6940F6BF-EA59-4DEB-88CA-10C04EC29443}" destId="{C60B7321-DB04-4D2A-B7BC-8F87CEED070F}" srcOrd="0" destOrd="0" presId="urn:microsoft.com/office/officeart/2018/2/layout/IconVerticalSolidList"/>
    <dgm:cxn modelId="{BE770849-83DE-4DE1-8A0B-D97252C8DB48}" srcId="{05E6F081-5F4C-45B8-9BC7-6CA98B3484A5}" destId="{6940F6BF-EA59-4DEB-88CA-10C04EC29443}" srcOrd="4" destOrd="0" parTransId="{145A83DC-632F-4CB0-9753-4779A3E658A5}" sibTransId="{7FC4E06B-D53E-44D0-8BF3-715B5A202037}"/>
    <dgm:cxn modelId="{4854BE70-DBFB-40C5-8EC3-B4F0369FFF19}" srcId="{05E6F081-5F4C-45B8-9BC7-6CA98B3484A5}" destId="{73501FFB-7687-45A8-8448-0AD17E7F5F88}" srcOrd="2" destOrd="0" parTransId="{198F75DC-7ED6-4CC8-B2B1-6D3AA9323D34}" sibTransId="{15F697E9-6E88-45A6-8C12-A6E0BA72AFB9}"/>
    <dgm:cxn modelId="{264403C0-6EAC-4214-9B77-FCC908716E78}" type="presOf" srcId="{E8391ACA-9359-4904-8742-947328710DAB}" destId="{5D552C04-ED0E-450F-9A39-06F83175ADA2}" srcOrd="0" destOrd="0" presId="urn:microsoft.com/office/officeart/2018/2/layout/IconVerticalSolidList"/>
    <dgm:cxn modelId="{401370C0-DBA8-496B-A98D-DE5BB3C206E0}" type="presOf" srcId="{F64B5AB4-14C2-4044-B20B-AFA2DE050468}" destId="{63C304CA-244C-4DAC-AE04-FA480CAAC98A}" srcOrd="0" destOrd="0" presId="urn:microsoft.com/office/officeart/2018/2/layout/IconVerticalSolidList"/>
    <dgm:cxn modelId="{9C40A0E8-B7EF-4B3D-AA53-F54EC6B4DBA6}" srcId="{05E6F081-5F4C-45B8-9BC7-6CA98B3484A5}" destId="{E8391ACA-9359-4904-8742-947328710DAB}" srcOrd="3" destOrd="0" parTransId="{21149C4F-7AA3-48BF-B988-C5B31F9F380E}" sibTransId="{34BB23E5-64EA-4529-A75E-D3CD35A31A86}"/>
    <dgm:cxn modelId="{1A57A9F0-59C6-4E20-B02C-EDCEDFC54884}" srcId="{05E6F081-5F4C-45B8-9BC7-6CA98B3484A5}" destId="{2F831172-5657-4ED2-BB2A-05D5AEF06E94}" srcOrd="1" destOrd="0" parTransId="{4AF7267F-FED4-4AC3-BB36-043B78445677}" sibTransId="{54AFD93A-6A12-4B0B-B6BA-BB6B9C5FD476}"/>
    <dgm:cxn modelId="{E38D60F8-6C15-467E-BC9C-5B901E94C445}" type="presOf" srcId="{73501FFB-7687-45A8-8448-0AD17E7F5F88}" destId="{F396B4CD-780C-474B-BF1B-7EE1F6540408}" srcOrd="0" destOrd="0" presId="urn:microsoft.com/office/officeart/2018/2/layout/IconVerticalSolidList"/>
    <dgm:cxn modelId="{5AE97D3B-33E5-4818-8DC2-0E0D619BD6D6}" type="presParOf" srcId="{1F414343-4201-4140-B085-0C567E1BFB16}" destId="{311DCC2D-B594-443C-88A1-FD0105EF7B33}" srcOrd="0" destOrd="0" presId="urn:microsoft.com/office/officeart/2018/2/layout/IconVerticalSolidList"/>
    <dgm:cxn modelId="{470E7FCD-5C59-4E97-AC22-4DC5379E54DD}" type="presParOf" srcId="{311DCC2D-B594-443C-88A1-FD0105EF7B33}" destId="{2763A0A5-CE38-436F-A741-F8D55A5FA5BB}" srcOrd="0" destOrd="0" presId="urn:microsoft.com/office/officeart/2018/2/layout/IconVerticalSolidList"/>
    <dgm:cxn modelId="{EF6B583F-36AF-4042-B75D-EFF3653E0279}" type="presParOf" srcId="{311DCC2D-B594-443C-88A1-FD0105EF7B33}" destId="{5BA1D810-799C-4766-AD81-59C8EDF114EC}" srcOrd="1" destOrd="0" presId="urn:microsoft.com/office/officeart/2018/2/layout/IconVerticalSolidList"/>
    <dgm:cxn modelId="{9C2182DC-3DEC-4A6C-AA4C-57383D0A4262}" type="presParOf" srcId="{311DCC2D-B594-443C-88A1-FD0105EF7B33}" destId="{A8E3DB7B-4836-490A-A675-B61B7EA8C65A}" srcOrd="2" destOrd="0" presId="urn:microsoft.com/office/officeart/2018/2/layout/IconVerticalSolidList"/>
    <dgm:cxn modelId="{FA1E357A-B208-448C-95D9-317008711A27}" type="presParOf" srcId="{311DCC2D-B594-443C-88A1-FD0105EF7B33}" destId="{63C304CA-244C-4DAC-AE04-FA480CAAC98A}" srcOrd="3" destOrd="0" presId="urn:microsoft.com/office/officeart/2018/2/layout/IconVerticalSolidList"/>
    <dgm:cxn modelId="{29DC6AB3-9C06-4DEC-B82A-273CE33C55E2}" type="presParOf" srcId="{1F414343-4201-4140-B085-0C567E1BFB16}" destId="{5AA4D55D-ECC9-4664-9D43-5C8E401C3923}" srcOrd="1" destOrd="0" presId="urn:microsoft.com/office/officeart/2018/2/layout/IconVerticalSolidList"/>
    <dgm:cxn modelId="{6EDABA36-A3A6-493A-BE3A-1D1AC453550D}" type="presParOf" srcId="{1F414343-4201-4140-B085-0C567E1BFB16}" destId="{18A0A81B-B293-4D17-88D9-3E899ECCEBA5}" srcOrd="2" destOrd="0" presId="urn:microsoft.com/office/officeart/2018/2/layout/IconVerticalSolidList"/>
    <dgm:cxn modelId="{26F6FF1E-2ABC-43BC-B148-AFFBEE2D9E87}" type="presParOf" srcId="{18A0A81B-B293-4D17-88D9-3E899ECCEBA5}" destId="{64B3DD96-B841-4C25-A097-10015618A702}" srcOrd="0" destOrd="0" presId="urn:microsoft.com/office/officeart/2018/2/layout/IconVerticalSolidList"/>
    <dgm:cxn modelId="{5544849F-7B6C-4B88-86D7-70517E7F6002}" type="presParOf" srcId="{18A0A81B-B293-4D17-88D9-3E899ECCEBA5}" destId="{3667C6B1-44BA-4DF0-B55A-397B1D2E89BE}" srcOrd="1" destOrd="0" presId="urn:microsoft.com/office/officeart/2018/2/layout/IconVerticalSolidList"/>
    <dgm:cxn modelId="{C90EB7BF-C6AB-428A-B213-A583E6F70E3C}" type="presParOf" srcId="{18A0A81B-B293-4D17-88D9-3E899ECCEBA5}" destId="{29AC89E4-8219-47B8-B280-47DFC1C5F442}" srcOrd="2" destOrd="0" presId="urn:microsoft.com/office/officeart/2018/2/layout/IconVerticalSolidList"/>
    <dgm:cxn modelId="{509895C9-DA09-45F8-B5A9-22E0DCFA21EE}" type="presParOf" srcId="{18A0A81B-B293-4D17-88D9-3E899ECCEBA5}" destId="{CCFC7FD1-7BB4-4034-859F-F15EAE793FD3}" srcOrd="3" destOrd="0" presId="urn:microsoft.com/office/officeart/2018/2/layout/IconVerticalSolidList"/>
    <dgm:cxn modelId="{92A9849F-9205-40D2-8C39-EFDFFEA9CA25}" type="presParOf" srcId="{1F414343-4201-4140-B085-0C567E1BFB16}" destId="{3798218D-8B28-4FC8-A22A-E3F06906F9FA}" srcOrd="3" destOrd="0" presId="urn:microsoft.com/office/officeart/2018/2/layout/IconVerticalSolidList"/>
    <dgm:cxn modelId="{4FF98E34-F57E-4F0D-A62A-64DBBF96584A}" type="presParOf" srcId="{1F414343-4201-4140-B085-0C567E1BFB16}" destId="{92C0949B-7F94-46E5-B91A-E0E45FC0BCA8}" srcOrd="4" destOrd="0" presId="urn:microsoft.com/office/officeart/2018/2/layout/IconVerticalSolidList"/>
    <dgm:cxn modelId="{CD7E2170-5E1A-4B68-8B95-7C29896E95F4}" type="presParOf" srcId="{92C0949B-7F94-46E5-B91A-E0E45FC0BCA8}" destId="{1412D089-308A-48FD-AE26-B18A25C81A55}" srcOrd="0" destOrd="0" presId="urn:microsoft.com/office/officeart/2018/2/layout/IconVerticalSolidList"/>
    <dgm:cxn modelId="{7ECEB6CF-F968-460B-AF90-57B8802A2259}" type="presParOf" srcId="{92C0949B-7F94-46E5-B91A-E0E45FC0BCA8}" destId="{88CE62C6-E940-4492-8467-4E085F6C1CFF}" srcOrd="1" destOrd="0" presId="urn:microsoft.com/office/officeart/2018/2/layout/IconVerticalSolidList"/>
    <dgm:cxn modelId="{15B9ABDB-E2F3-4867-B535-7DE3D0F718B9}" type="presParOf" srcId="{92C0949B-7F94-46E5-B91A-E0E45FC0BCA8}" destId="{A05C095D-B729-4B25-B7D7-3FDDD7E9CA88}" srcOrd="2" destOrd="0" presId="urn:microsoft.com/office/officeart/2018/2/layout/IconVerticalSolidList"/>
    <dgm:cxn modelId="{6B6950C4-431E-47A0-B349-628E8549C111}" type="presParOf" srcId="{92C0949B-7F94-46E5-B91A-E0E45FC0BCA8}" destId="{F396B4CD-780C-474B-BF1B-7EE1F6540408}" srcOrd="3" destOrd="0" presId="urn:microsoft.com/office/officeart/2018/2/layout/IconVerticalSolidList"/>
    <dgm:cxn modelId="{976D92B2-B208-4990-B00A-837CB737B356}" type="presParOf" srcId="{1F414343-4201-4140-B085-0C567E1BFB16}" destId="{E58DA7BA-68C0-410F-8157-A5FFFA11AEC0}" srcOrd="5" destOrd="0" presId="urn:microsoft.com/office/officeart/2018/2/layout/IconVerticalSolidList"/>
    <dgm:cxn modelId="{E92732E3-1EB2-4312-9958-0A81E893AAFC}" type="presParOf" srcId="{1F414343-4201-4140-B085-0C567E1BFB16}" destId="{5D6E095E-B29A-45BA-824D-D28F97696A79}" srcOrd="6" destOrd="0" presId="urn:microsoft.com/office/officeart/2018/2/layout/IconVerticalSolidList"/>
    <dgm:cxn modelId="{7EBD22D8-01C4-4E65-92FE-32C22538D5DA}" type="presParOf" srcId="{5D6E095E-B29A-45BA-824D-D28F97696A79}" destId="{0D509AD3-6C57-4C0E-9D26-A339EEF83588}" srcOrd="0" destOrd="0" presId="urn:microsoft.com/office/officeart/2018/2/layout/IconVerticalSolidList"/>
    <dgm:cxn modelId="{01EC4D2F-DEE6-4757-8854-129EF45710C4}" type="presParOf" srcId="{5D6E095E-B29A-45BA-824D-D28F97696A79}" destId="{9D2A29EC-6FC6-4672-B8B2-ADB90D67E847}" srcOrd="1" destOrd="0" presId="urn:microsoft.com/office/officeart/2018/2/layout/IconVerticalSolidList"/>
    <dgm:cxn modelId="{BB6B2C28-F5A8-4C30-87C9-93498959FF9B}" type="presParOf" srcId="{5D6E095E-B29A-45BA-824D-D28F97696A79}" destId="{6F4645FC-5059-45BE-9065-20228D3C908D}" srcOrd="2" destOrd="0" presId="urn:microsoft.com/office/officeart/2018/2/layout/IconVerticalSolidList"/>
    <dgm:cxn modelId="{C388859D-1DF0-4C4C-9B56-0ED2C0CC765E}" type="presParOf" srcId="{5D6E095E-B29A-45BA-824D-D28F97696A79}" destId="{5D552C04-ED0E-450F-9A39-06F83175ADA2}" srcOrd="3" destOrd="0" presId="urn:microsoft.com/office/officeart/2018/2/layout/IconVerticalSolidList"/>
    <dgm:cxn modelId="{B5ED2965-9E0F-42D3-ABA8-0941DFD35CE4}" type="presParOf" srcId="{1F414343-4201-4140-B085-0C567E1BFB16}" destId="{288DDA2C-BBE0-4918-B9F6-29A8D56340C6}" srcOrd="7" destOrd="0" presId="urn:microsoft.com/office/officeart/2018/2/layout/IconVerticalSolidList"/>
    <dgm:cxn modelId="{D8A67C1F-D9CB-4226-A3FA-FFA3991217FD}" type="presParOf" srcId="{1F414343-4201-4140-B085-0C567E1BFB16}" destId="{BD895F61-53BC-4F43-AB8C-3475B151ADF0}" srcOrd="8" destOrd="0" presId="urn:microsoft.com/office/officeart/2018/2/layout/IconVerticalSolidList"/>
    <dgm:cxn modelId="{B248BA6B-B084-458C-ACDF-6048EF80DC8E}" type="presParOf" srcId="{BD895F61-53BC-4F43-AB8C-3475B151ADF0}" destId="{5DEE1F56-69B4-4C3E-B2C7-75597CD38801}" srcOrd="0" destOrd="0" presId="urn:microsoft.com/office/officeart/2018/2/layout/IconVerticalSolidList"/>
    <dgm:cxn modelId="{4AC148D9-447A-4925-81B2-88A5209E068A}" type="presParOf" srcId="{BD895F61-53BC-4F43-AB8C-3475B151ADF0}" destId="{8946AE7F-D7A6-426A-8AEF-B4311F16570F}" srcOrd="1" destOrd="0" presId="urn:microsoft.com/office/officeart/2018/2/layout/IconVerticalSolidList"/>
    <dgm:cxn modelId="{ADC12902-68E0-42C1-BFEE-8933FEA4AEFD}" type="presParOf" srcId="{BD895F61-53BC-4F43-AB8C-3475B151ADF0}" destId="{F6DE5DC8-F31A-453E-A30B-0CFEDB57308C}" srcOrd="2" destOrd="0" presId="urn:microsoft.com/office/officeart/2018/2/layout/IconVerticalSolidList"/>
    <dgm:cxn modelId="{79908157-7771-439B-89F3-14F2F315DB3A}" type="presParOf" srcId="{BD895F61-53BC-4F43-AB8C-3475B151ADF0}" destId="{C60B7321-DB04-4D2A-B7BC-8F87CEED070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30BAA4-8D5C-45B6-98EE-EEFD9C77956F}" type="doc">
      <dgm:prSet loTypeId="urn:microsoft.com/office/officeart/2005/8/layout/radial4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E1D808FA-373E-45F0-AEE3-284E08276B61}">
      <dgm:prSet phldrT="[Text]" custT="1"/>
      <dgm:spPr>
        <a:solidFill>
          <a:srgbClr val="D1E06F"/>
        </a:solidFill>
      </dgm:spPr>
      <dgm:t>
        <a:bodyPr/>
        <a:lstStyle/>
        <a:p>
          <a:r>
            <a:rPr lang="en-US" sz="2000" b="0" dirty="0">
              <a:solidFill>
                <a:schemeClr val="tx1"/>
              </a:solidFill>
              <a:latin typeface="Archivo" pitchFamily="2" charset="0"/>
              <a:cs typeface="Archivo" pitchFamily="2" charset="0"/>
            </a:rPr>
            <a:t>Improve the quality and reliability of nature-related assessment and reporting</a:t>
          </a:r>
          <a:endParaRPr lang="en-GB" sz="2000" b="0" dirty="0">
            <a:solidFill>
              <a:schemeClr val="tx1"/>
            </a:solidFill>
            <a:latin typeface="Archivo" pitchFamily="2" charset="0"/>
            <a:cs typeface="Archivo" pitchFamily="2" charset="0"/>
          </a:endParaRPr>
        </a:p>
      </dgm:t>
    </dgm:pt>
    <dgm:pt modelId="{8090B81A-B758-431D-A833-71EFF192FB65}" type="parTrans" cxnId="{6C395B6C-FD68-4B77-8FE9-E34A3EE89A14}">
      <dgm:prSet/>
      <dgm:spPr/>
      <dgm:t>
        <a:bodyPr/>
        <a:lstStyle/>
        <a:p>
          <a:endParaRPr lang="en-GB">
            <a:latin typeface="Archivo" pitchFamily="2" charset="0"/>
            <a:cs typeface="Archivo" pitchFamily="2" charset="0"/>
          </a:endParaRPr>
        </a:p>
      </dgm:t>
    </dgm:pt>
    <dgm:pt modelId="{B8BA51C2-2AD8-491D-BD2B-2E2B46596F13}" type="sibTrans" cxnId="{6C395B6C-FD68-4B77-8FE9-E34A3EE89A14}">
      <dgm:prSet/>
      <dgm:spPr/>
      <dgm:t>
        <a:bodyPr/>
        <a:lstStyle/>
        <a:p>
          <a:endParaRPr lang="en-GB">
            <a:latin typeface="Archivo" pitchFamily="2" charset="0"/>
            <a:cs typeface="Archivo" pitchFamily="2" charset="0"/>
          </a:endParaRPr>
        </a:p>
      </dgm:t>
    </dgm:pt>
    <dgm:pt modelId="{5F2E1124-92D3-4726-B77C-646D70DF34C7}">
      <dgm:prSet phldrT="[Text]" custT="1"/>
      <dgm:spPr/>
      <dgm:t>
        <a:bodyPr/>
        <a:lstStyle/>
        <a:p>
          <a:r>
            <a:rPr lang="en-GB" sz="1800">
              <a:latin typeface="Archivo" pitchFamily="2" charset="0"/>
              <a:cs typeface="Archivo" pitchFamily="2" charset="0"/>
            </a:rPr>
            <a:t>Promote transparency and standardisation</a:t>
          </a:r>
        </a:p>
      </dgm:t>
    </dgm:pt>
    <dgm:pt modelId="{8078283D-E8F2-4C43-90C8-A4FE6F871A66}" type="parTrans" cxnId="{EBBAC627-185A-4593-95B0-55E6C0CB9692}">
      <dgm:prSet/>
      <dgm:spPr/>
      <dgm:t>
        <a:bodyPr/>
        <a:lstStyle/>
        <a:p>
          <a:endParaRPr lang="en-GB">
            <a:latin typeface="Archivo" pitchFamily="2" charset="0"/>
            <a:cs typeface="Archivo" pitchFamily="2" charset="0"/>
          </a:endParaRPr>
        </a:p>
      </dgm:t>
    </dgm:pt>
    <dgm:pt modelId="{2AA1E94B-10E2-4868-A9C6-7ADD2C69726E}" type="sibTrans" cxnId="{EBBAC627-185A-4593-95B0-55E6C0CB9692}">
      <dgm:prSet/>
      <dgm:spPr/>
      <dgm:t>
        <a:bodyPr/>
        <a:lstStyle/>
        <a:p>
          <a:endParaRPr lang="en-GB">
            <a:latin typeface="Archivo" pitchFamily="2" charset="0"/>
            <a:cs typeface="Archivo" pitchFamily="2" charset="0"/>
          </a:endParaRPr>
        </a:p>
      </dgm:t>
    </dgm:pt>
    <dgm:pt modelId="{24473056-1550-4779-9522-E52B8EC80B31}">
      <dgm:prSet phldrT="[Text]" custT="1"/>
      <dgm:spPr/>
      <dgm:t>
        <a:bodyPr/>
        <a:lstStyle/>
        <a:p>
          <a:r>
            <a:rPr lang="en-GB" sz="1800">
              <a:latin typeface="Archivo" pitchFamily="2" charset="0"/>
              <a:cs typeface="Archivo" pitchFamily="2" charset="0"/>
            </a:rPr>
            <a:t>Integrate nature-related issues into financial decision-making </a:t>
          </a:r>
        </a:p>
      </dgm:t>
    </dgm:pt>
    <dgm:pt modelId="{D138B7A2-7763-421C-A07D-80464376D674}" type="parTrans" cxnId="{96310261-D245-4C0C-B327-CD3F45F0A6D9}">
      <dgm:prSet/>
      <dgm:spPr/>
      <dgm:t>
        <a:bodyPr/>
        <a:lstStyle/>
        <a:p>
          <a:endParaRPr lang="en-GB">
            <a:latin typeface="Archivo" pitchFamily="2" charset="0"/>
            <a:cs typeface="Archivo" pitchFamily="2" charset="0"/>
          </a:endParaRPr>
        </a:p>
      </dgm:t>
    </dgm:pt>
    <dgm:pt modelId="{0456F814-646F-4172-9A04-58710D044ADB}" type="sibTrans" cxnId="{96310261-D245-4C0C-B327-CD3F45F0A6D9}">
      <dgm:prSet/>
      <dgm:spPr/>
      <dgm:t>
        <a:bodyPr/>
        <a:lstStyle/>
        <a:p>
          <a:endParaRPr lang="en-GB">
            <a:latin typeface="Archivo" pitchFamily="2" charset="0"/>
            <a:cs typeface="Archivo" pitchFamily="2" charset="0"/>
          </a:endParaRPr>
        </a:p>
      </dgm:t>
    </dgm:pt>
    <dgm:pt modelId="{B1AEB2E5-17B3-4249-A1D1-4893022B50DA}">
      <dgm:prSet phldrT="[Text]" custT="1"/>
      <dgm:spPr/>
      <dgm:t>
        <a:bodyPr/>
        <a:lstStyle/>
        <a:p>
          <a:r>
            <a:rPr lang="en-GB" sz="1800" dirty="0">
              <a:latin typeface="Archivo" pitchFamily="2" charset="0"/>
              <a:cs typeface="Archivo" pitchFamily="2" charset="0"/>
            </a:rPr>
            <a:t>Support capacity building</a:t>
          </a:r>
        </a:p>
      </dgm:t>
    </dgm:pt>
    <dgm:pt modelId="{184F9BD0-D2BB-4478-BB94-55C1A15B5303}" type="parTrans" cxnId="{3951B66A-C827-49DE-ADE6-06DE5072C5CF}">
      <dgm:prSet/>
      <dgm:spPr/>
      <dgm:t>
        <a:bodyPr/>
        <a:lstStyle/>
        <a:p>
          <a:endParaRPr lang="en-GB">
            <a:latin typeface="Archivo" pitchFamily="2" charset="0"/>
            <a:cs typeface="Archivo" pitchFamily="2" charset="0"/>
          </a:endParaRPr>
        </a:p>
      </dgm:t>
    </dgm:pt>
    <dgm:pt modelId="{A760B0DA-AE5D-4154-B4FF-C0E21F03D569}" type="sibTrans" cxnId="{3951B66A-C827-49DE-ADE6-06DE5072C5CF}">
      <dgm:prSet/>
      <dgm:spPr/>
      <dgm:t>
        <a:bodyPr/>
        <a:lstStyle/>
        <a:p>
          <a:endParaRPr lang="en-GB">
            <a:latin typeface="Archivo" pitchFamily="2" charset="0"/>
            <a:cs typeface="Archivo" pitchFamily="2" charset="0"/>
          </a:endParaRPr>
        </a:p>
      </dgm:t>
    </dgm:pt>
    <dgm:pt modelId="{59DFCF07-251B-4A9E-9FCF-FE759D783AD5}">
      <dgm:prSet phldrT="[Text]" custT="1"/>
      <dgm:spPr/>
      <dgm:t>
        <a:bodyPr/>
        <a:lstStyle/>
        <a:p>
          <a:r>
            <a:rPr lang="en-GB" sz="1800">
              <a:latin typeface="Archivo" pitchFamily="2" charset="0"/>
              <a:cs typeface="Archivo" pitchFamily="2" charset="0"/>
            </a:rPr>
            <a:t>Promote stakeholder engagement and value chain interactions</a:t>
          </a:r>
        </a:p>
      </dgm:t>
    </dgm:pt>
    <dgm:pt modelId="{683985B1-7188-4FA0-8537-81525DDBA189}" type="parTrans" cxnId="{0BD9D9C0-B233-4774-B025-25F9B8DD2D0E}">
      <dgm:prSet/>
      <dgm:spPr/>
      <dgm:t>
        <a:bodyPr/>
        <a:lstStyle/>
        <a:p>
          <a:endParaRPr lang="en-GB">
            <a:latin typeface="Archivo" pitchFamily="2" charset="0"/>
            <a:cs typeface="Archivo" pitchFamily="2" charset="0"/>
          </a:endParaRPr>
        </a:p>
      </dgm:t>
    </dgm:pt>
    <dgm:pt modelId="{D56E73A1-6E99-486C-8B28-CDAD4919FCF7}" type="sibTrans" cxnId="{0BD9D9C0-B233-4774-B025-25F9B8DD2D0E}">
      <dgm:prSet/>
      <dgm:spPr/>
      <dgm:t>
        <a:bodyPr/>
        <a:lstStyle/>
        <a:p>
          <a:endParaRPr lang="en-GB">
            <a:latin typeface="Archivo" pitchFamily="2" charset="0"/>
            <a:cs typeface="Archivo" pitchFamily="2" charset="0"/>
          </a:endParaRPr>
        </a:p>
      </dgm:t>
    </dgm:pt>
    <dgm:pt modelId="{E8E45799-6E21-4DCF-AD3D-8249DB8E45F8}">
      <dgm:prSet phldrT="[Text]" custT="1"/>
      <dgm:spPr/>
      <dgm:t>
        <a:bodyPr/>
        <a:lstStyle/>
        <a:p>
          <a:r>
            <a:rPr lang="en-US" sz="1800">
              <a:latin typeface="Archivo" pitchFamily="2" charset="0"/>
              <a:cs typeface="Archivo" pitchFamily="2" charset="0"/>
            </a:rPr>
            <a:t>Enhance data collection and sharing</a:t>
          </a:r>
          <a:endParaRPr lang="en-GB" sz="1800">
            <a:latin typeface="Archivo" pitchFamily="2" charset="0"/>
            <a:cs typeface="Archivo" pitchFamily="2" charset="0"/>
          </a:endParaRPr>
        </a:p>
      </dgm:t>
    </dgm:pt>
    <dgm:pt modelId="{3147AE9E-ECDD-48A2-B1E1-3248E6BACCC1}" type="parTrans" cxnId="{1DD14A05-4712-442D-89AE-8CF1BC2E2218}">
      <dgm:prSet/>
      <dgm:spPr/>
      <dgm:t>
        <a:bodyPr/>
        <a:lstStyle/>
        <a:p>
          <a:endParaRPr lang="en-GB"/>
        </a:p>
      </dgm:t>
    </dgm:pt>
    <dgm:pt modelId="{2DADF06F-AC99-4D59-9D03-B7B48D383713}" type="sibTrans" cxnId="{1DD14A05-4712-442D-89AE-8CF1BC2E2218}">
      <dgm:prSet/>
      <dgm:spPr/>
      <dgm:t>
        <a:bodyPr/>
        <a:lstStyle/>
        <a:p>
          <a:endParaRPr lang="en-GB"/>
        </a:p>
      </dgm:t>
    </dgm:pt>
    <dgm:pt modelId="{9E9873DB-E69B-4815-A6EE-01716B0AAB83}" type="pres">
      <dgm:prSet presAssocID="{7930BAA4-8D5C-45B6-98EE-EEFD9C77956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26DC235-E43C-4123-AAF0-066BD15C3B34}" type="pres">
      <dgm:prSet presAssocID="{E1D808FA-373E-45F0-AEE3-284E08276B61}" presName="centerShape" presStyleLbl="node0" presStyleIdx="0" presStyleCnt="1" custScaleX="135689" custScaleY="109553"/>
      <dgm:spPr/>
    </dgm:pt>
    <dgm:pt modelId="{95260F51-CE90-4165-AC84-5CA3742BA079}" type="pres">
      <dgm:prSet presAssocID="{8078283D-E8F2-4C43-90C8-A4FE6F871A66}" presName="parTrans" presStyleLbl="bgSibTrans2D1" presStyleIdx="0" presStyleCnt="5"/>
      <dgm:spPr/>
    </dgm:pt>
    <dgm:pt modelId="{30198F05-0D9C-469E-A6DA-3EC2FA6E5CB4}" type="pres">
      <dgm:prSet presAssocID="{5F2E1124-92D3-4726-B77C-646D70DF34C7}" presName="node" presStyleLbl="node1" presStyleIdx="0" presStyleCnt="5" custScaleX="99457" custScaleY="56812" custRadScaleRad="122095" custRadScaleInc="-6136">
        <dgm:presLayoutVars>
          <dgm:bulletEnabled val="1"/>
        </dgm:presLayoutVars>
      </dgm:prSet>
      <dgm:spPr/>
    </dgm:pt>
    <dgm:pt modelId="{A2CC6096-77ED-498C-A227-678C95993318}" type="pres">
      <dgm:prSet presAssocID="{D138B7A2-7763-421C-A07D-80464376D674}" presName="parTrans" presStyleLbl="bgSibTrans2D1" presStyleIdx="1" presStyleCnt="5"/>
      <dgm:spPr/>
    </dgm:pt>
    <dgm:pt modelId="{6AB23D1C-4B7E-4820-AEAE-84AC5F5C9795}" type="pres">
      <dgm:prSet presAssocID="{24473056-1550-4779-9522-E52B8EC80B31}" presName="node" presStyleLbl="node1" presStyleIdx="1" presStyleCnt="5" custScaleX="99457" custScaleY="74129">
        <dgm:presLayoutVars>
          <dgm:bulletEnabled val="1"/>
        </dgm:presLayoutVars>
      </dgm:prSet>
      <dgm:spPr/>
    </dgm:pt>
    <dgm:pt modelId="{708CA94A-573E-472C-90F0-8A12F3AB1FCD}" type="pres">
      <dgm:prSet presAssocID="{184F9BD0-D2BB-4478-BB94-55C1A15B5303}" presName="parTrans" presStyleLbl="bgSibTrans2D1" presStyleIdx="2" presStyleCnt="5"/>
      <dgm:spPr/>
    </dgm:pt>
    <dgm:pt modelId="{28E27D19-BE50-48E3-B98D-F13F9A15564D}" type="pres">
      <dgm:prSet presAssocID="{B1AEB2E5-17B3-4249-A1D1-4893022B50DA}" presName="node" presStyleLbl="node1" presStyleIdx="2" presStyleCnt="5" custScaleX="87623" custScaleY="56812">
        <dgm:presLayoutVars>
          <dgm:bulletEnabled val="1"/>
        </dgm:presLayoutVars>
      </dgm:prSet>
      <dgm:spPr/>
    </dgm:pt>
    <dgm:pt modelId="{EC4D112F-46B7-43A6-9E7E-98EAC36336E6}" type="pres">
      <dgm:prSet presAssocID="{683985B1-7188-4FA0-8537-81525DDBA189}" presName="parTrans" presStyleLbl="bgSibTrans2D1" presStyleIdx="3" presStyleCnt="5"/>
      <dgm:spPr/>
    </dgm:pt>
    <dgm:pt modelId="{50E67F20-ED7E-4F27-9196-F977D2514BAA}" type="pres">
      <dgm:prSet presAssocID="{59DFCF07-251B-4A9E-9FCF-FE759D783AD5}" presName="node" presStyleLbl="node1" presStyleIdx="3" presStyleCnt="5" custScaleX="116586" custScaleY="67038" custRadScaleRad="124625" custRadScaleInc="6697">
        <dgm:presLayoutVars>
          <dgm:bulletEnabled val="1"/>
        </dgm:presLayoutVars>
      </dgm:prSet>
      <dgm:spPr/>
    </dgm:pt>
    <dgm:pt modelId="{A56D967C-DAEE-4E2D-AC09-022840A04121}" type="pres">
      <dgm:prSet presAssocID="{3147AE9E-ECDD-48A2-B1E1-3248E6BACCC1}" presName="parTrans" presStyleLbl="bgSibTrans2D1" presStyleIdx="4" presStyleCnt="5"/>
      <dgm:spPr/>
    </dgm:pt>
    <dgm:pt modelId="{DB0396EB-39E0-4331-970A-3C5309552371}" type="pres">
      <dgm:prSet presAssocID="{E8E45799-6E21-4DCF-AD3D-8249DB8E45F8}" presName="node" presStyleLbl="node1" presStyleIdx="4" presStyleCnt="5" custScaleY="60134" custRadScaleRad="126458">
        <dgm:presLayoutVars>
          <dgm:bulletEnabled val="1"/>
        </dgm:presLayoutVars>
      </dgm:prSet>
      <dgm:spPr/>
    </dgm:pt>
  </dgm:ptLst>
  <dgm:cxnLst>
    <dgm:cxn modelId="{1DD14A05-4712-442D-89AE-8CF1BC2E2218}" srcId="{E1D808FA-373E-45F0-AEE3-284E08276B61}" destId="{E8E45799-6E21-4DCF-AD3D-8249DB8E45F8}" srcOrd="4" destOrd="0" parTransId="{3147AE9E-ECDD-48A2-B1E1-3248E6BACCC1}" sibTransId="{2DADF06F-AC99-4D59-9D03-B7B48D383713}"/>
    <dgm:cxn modelId="{EBBAC627-185A-4593-95B0-55E6C0CB9692}" srcId="{E1D808FA-373E-45F0-AEE3-284E08276B61}" destId="{5F2E1124-92D3-4726-B77C-646D70DF34C7}" srcOrd="0" destOrd="0" parTransId="{8078283D-E8F2-4C43-90C8-A4FE6F871A66}" sibTransId="{2AA1E94B-10E2-4868-A9C6-7ADD2C69726E}"/>
    <dgm:cxn modelId="{6906582B-E8C3-4BBB-8B99-B3C54D1C4F55}" type="presOf" srcId="{184F9BD0-D2BB-4478-BB94-55C1A15B5303}" destId="{708CA94A-573E-472C-90F0-8A12F3AB1FCD}" srcOrd="0" destOrd="0" presId="urn:microsoft.com/office/officeart/2005/8/layout/radial4"/>
    <dgm:cxn modelId="{24CC8236-776F-47FF-9160-941054281005}" type="presOf" srcId="{5F2E1124-92D3-4726-B77C-646D70DF34C7}" destId="{30198F05-0D9C-469E-A6DA-3EC2FA6E5CB4}" srcOrd="0" destOrd="0" presId="urn:microsoft.com/office/officeart/2005/8/layout/radial4"/>
    <dgm:cxn modelId="{914FF83B-2B2A-4E13-BC93-828242E9A7D0}" type="presOf" srcId="{B1AEB2E5-17B3-4249-A1D1-4893022B50DA}" destId="{28E27D19-BE50-48E3-B98D-F13F9A15564D}" srcOrd="0" destOrd="0" presId="urn:microsoft.com/office/officeart/2005/8/layout/radial4"/>
    <dgm:cxn modelId="{96310261-D245-4C0C-B327-CD3F45F0A6D9}" srcId="{E1D808FA-373E-45F0-AEE3-284E08276B61}" destId="{24473056-1550-4779-9522-E52B8EC80B31}" srcOrd="1" destOrd="0" parTransId="{D138B7A2-7763-421C-A07D-80464376D674}" sibTransId="{0456F814-646F-4172-9A04-58710D044ADB}"/>
    <dgm:cxn modelId="{C22E2043-E45B-492D-87E1-28F18FD57C5F}" type="presOf" srcId="{E1D808FA-373E-45F0-AEE3-284E08276B61}" destId="{526DC235-E43C-4123-AAF0-066BD15C3B34}" srcOrd="0" destOrd="0" presId="urn:microsoft.com/office/officeart/2005/8/layout/radial4"/>
    <dgm:cxn modelId="{3951B66A-C827-49DE-ADE6-06DE5072C5CF}" srcId="{E1D808FA-373E-45F0-AEE3-284E08276B61}" destId="{B1AEB2E5-17B3-4249-A1D1-4893022B50DA}" srcOrd="2" destOrd="0" parTransId="{184F9BD0-D2BB-4478-BB94-55C1A15B5303}" sibTransId="{A760B0DA-AE5D-4154-B4FF-C0E21F03D569}"/>
    <dgm:cxn modelId="{91495B6B-2A24-46E9-AFC9-5B024A2A3B34}" type="presOf" srcId="{24473056-1550-4779-9522-E52B8EC80B31}" destId="{6AB23D1C-4B7E-4820-AEAE-84AC5F5C9795}" srcOrd="0" destOrd="0" presId="urn:microsoft.com/office/officeart/2005/8/layout/radial4"/>
    <dgm:cxn modelId="{6C395B6C-FD68-4B77-8FE9-E34A3EE89A14}" srcId="{7930BAA4-8D5C-45B6-98EE-EEFD9C77956F}" destId="{E1D808FA-373E-45F0-AEE3-284E08276B61}" srcOrd="0" destOrd="0" parTransId="{8090B81A-B758-431D-A833-71EFF192FB65}" sibTransId="{B8BA51C2-2AD8-491D-BD2B-2E2B46596F13}"/>
    <dgm:cxn modelId="{01BD73B5-62D2-47F1-A0D5-7EE9453B4316}" type="presOf" srcId="{3147AE9E-ECDD-48A2-B1E1-3248E6BACCC1}" destId="{A56D967C-DAEE-4E2D-AC09-022840A04121}" srcOrd="0" destOrd="0" presId="urn:microsoft.com/office/officeart/2005/8/layout/radial4"/>
    <dgm:cxn modelId="{E58FA3C0-C0C7-4528-9AA8-7104D8D218B1}" type="presOf" srcId="{7930BAA4-8D5C-45B6-98EE-EEFD9C77956F}" destId="{9E9873DB-E69B-4815-A6EE-01716B0AAB83}" srcOrd="0" destOrd="0" presId="urn:microsoft.com/office/officeart/2005/8/layout/radial4"/>
    <dgm:cxn modelId="{0BD9D9C0-B233-4774-B025-25F9B8DD2D0E}" srcId="{E1D808FA-373E-45F0-AEE3-284E08276B61}" destId="{59DFCF07-251B-4A9E-9FCF-FE759D783AD5}" srcOrd="3" destOrd="0" parTransId="{683985B1-7188-4FA0-8537-81525DDBA189}" sibTransId="{D56E73A1-6E99-486C-8B28-CDAD4919FCF7}"/>
    <dgm:cxn modelId="{B995D9C5-1E61-4C5D-B9B7-6A7515EE0474}" type="presOf" srcId="{E8E45799-6E21-4DCF-AD3D-8249DB8E45F8}" destId="{DB0396EB-39E0-4331-970A-3C5309552371}" srcOrd="0" destOrd="0" presId="urn:microsoft.com/office/officeart/2005/8/layout/radial4"/>
    <dgm:cxn modelId="{1F0062C6-2721-444A-B061-1423A4413D75}" type="presOf" srcId="{8078283D-E8F2-4C43-90C8-A4FE6F871A66}" destId="{95260F51-CE90-4165-AC84-5CA3742BA079}" srcOrd="0" destOrd="0" presId="urn:microsoft.com/office/officeart/2005/8/layout/radial4"/>
    <dgm:cxn modelId="{9A4A39DD-2D64-4CBF-B45B-4D87C2D3D324}" type="presOf" srcId="{D138B7A2-7763-421C-A07D-80464376D674}" destId="{A2CC6096-77ED-498C-A227-678C95993318}" srcOrd="0" destOrd="0" presId="urn:microsoft.com/office/officeart/2005/8/layout/radial4"/>
    <dgm:cxn modelId="{038315EE-182C-42B6-AD20-DAFA4FC4DD1A}" type="presOf" srcId="{59DFCF07-251B-4A9E-9FCF-FE759D783AD5}" destId="{50E67F20-ED7E-4F27-9196-F977D2514BAA}" srcOrd="0" destOrd="0" presId="urn:microsoft.com/office/officeart/2005/8/layout/radial4"/>
    <dgm:cxn modelId="{837F23F9-8164-41FB-9444-35D9F487CF07}" type="presOf" srcId="{683985B1-7188-4FA0-8537-81525DDBA189}" destId="{EC4D112F-46B7-43A6-9E7E-98EAC36336E6}" srcOrd="0" destOrd="0" presId="urn:microsoft.com/office/officeart/2005/8/layout/radial4"/>
    <dgm:cxn modelId="{8061B041-E85A-49C0-8BC9-490135177B64}" type="presParOf" srcId="{9E9873DB-E69B-4815-A6EE-01716B0AAB83}" destId="{526DC235-E43C-4123-AAF0-066BD15C3B34}" srcOrd="0" destOrd="0" presId="urn:microsoft.com/office/officeart/2005/8/layout/radial4"/>
    <dgm:cxn modelId="{6F98F2F7-FFD4-4442-968F-92B29E59FBFD}" type="presParOf" srcId="{9E9873DB-E69B-4815-A6EE-01716B0AAB83}" destId="{95260F51-CE90-4165-AC84-5CA3742BA079}" srcOrd="1" destOrd="0" presId="urn:microsoft.com/office/officeart/2005/8/layout/radial4"/>
    <dgm:cxn modelId="{9FEA5E61-1870-4836-AC23-2ED64DF3E41E}" type="presParOf" srcId="{9E9873DB-E69B-4815-A6EE-01716B0AAB83}" destId="{30198F05-0D9C-469E-A6DA-3EC2FA6E5CB4}" srcOrd="2" destOrd="0" presId="urn:microsoft.com/office/officeart/2005/8/layout/radial4"/>
    <dgm:cxn modelId="{7195F17C-11FF-4E4A-B561-5B83F64E3A1B}" type="presParOf" srcId="{9E9873DB-E69B-4815-A6EE-01716B0AAB83}" destId="{A2CC6096-77ED-498C-A227-678C95993318}" srcOrd="3" destOrd="0" presId="urn:microsoft.com/office/officeart/2005/8/layout/radial4"/>
    <dgm:cxn modelId="{6C33E3C4-0F56-4FCE-A84B-10BC0858114D}" type="presParOf" srcId="{9E9873DB-E69B-4815-A6EE-01716B0AAB83}" destId="{6AB23D1C-4B7E-4820-AEAE-84AC5F5C9795}" srcOrd="4" destOrd="0" presId="urn:microsoft.com/office/officeart/2005/8/layout/radial4"/>
    <dgm:cxn modelId="{D450A355-EF5C-4A09-9CD1-C41F1B3A77E1}" type="presParOf" srcId="{9E9873DB-E69B-4815-A6EE-01716B0AAB83}" destId="{708CA94A-573E-472C-90F0-8A12F3AB1FCD}" srcOrd="5" destOrd="0" presId="urn:microsoft.com/office/officeart/2005/8/layout/radial4"/>
    <dgm:cxn modelId="{19D0E10E-8508-4F0C-8DE0-54702C744984}" type="presParOf" srcId="{9E9873DB-E69B-4815-A6EE-01716B0AAB83}" destId="{28E27D19-BE50-48E3-B98D-F13F9A15564D}" srcOrd="6" destOrd="0" presId="urn:microsoft.com/office/officeart/2005/8/layout/radial4"/>
    <dgm:cxn modelId="{80F66BA0-029D-4F33-8C2B-3F0EF69142F8}" type="presParOf" srcId="{9E9873DB-E69B-4815-A6EE-01716B0AAB83}" destId="{EC4D112F-46B7-43A6-9E7E-98EAC36336E6}" srcOrd="7" destOrd="0" presId="urn:microsoft.com/office/officeart/2005/8/layout/radial4"/>
    <dgm:cxn modelId="{718389B6-750B-4034-BA55-21046499A2CB}" type="presParOf" srcId="{9E9873DB-E69B-4815-A6EE-01716B0AAB83}" destId="{50E67F20-ED7E-4F27-9196-F977D2514BAA}" srcOrd="8" destOrd="0" presId="urn:microsoft.com/office/officeart/2005/8/layout/radial4"/>
    <dgm:cxn modelId="{8FA33D4C-2CE4-4EFD-85AE-4580351B7542}" type="presParOf" srcId="{9E9873DB-E69B-4815-A6EE-01716B0AAB83}" destId="{A56D967C-DAEE-4E2D-AC09-022840A04121}" srcOrd="9" destOrd="0" presId="urn:microsoft.com/office/officeart/2005/8/layout/radial4"/>
    <dgm:cxn modelId="{961314DA-5A8C-4196-BC24-C7E64E27A0D8}" type="presParOf" srcId="{9E9873DB-E69B-4815-A6EE-01716B0AAB83}" destId="{DB0396EB-39E0-4331-970A-3C5309552371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63A0A5-CE38-436F-A741-F8D55A5FA5BB}">
      <dsp:nvSpPr>
        <dsp:cNvPr id="0" name=""/>
        <dsp:cNvSpPr/>
      </dsp:nvSpPr>
      <dsp:spPr>
        <a:xfrm>
          <a:off x="0" y="3438"/>
          <a:ext cx="5673969" cy="7323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A1D810-799C-4766-AD81-59C8EDF114EC}">
      <dsp:nvSpPr>
        <dsp:cNvPr id="0" name=""/>
        <dsp:cNvSpPr/>
      </dsp:nvSpPr>
      <dsp:spPr>
        <a:xfrm>
          <a:off x="221547" y="168225"/>
          <a:ext cx="402813" cy="4028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C304CA-244C-4DAC-AE04-FA480CAAC98A}">
      <dsp:nvSpPr>
        <dsp:cNvPr id="0" name=""/>
        <dsp:cNvSpPr/>
      </dsp:nvSpPr>
      <dsp:spPr>
        <a:xfrm>
          <a:off x="845908" y="3438"/>
          <a:ext cx="4828060" cy="7323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511" tIns="77511" rIns="77511" bIns="7751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K</a:t>
          </a:r>
          <a:r>
            <a:rPr lang="en-US" sz="1600" b="1" i="0" kern="1200"/>
            <a:t>eep up to date on TNFD’s wor</a:t>
          </a:r>
          <a:r>
            <a:rPr lang="en-US" sz="1600" b="1" kern="1200"/>
            <a:t>k: </a:t>
          </a:r>
          <a:r>
            <a:rPr lang="en-US" sz="1600" kern="1200"/>
            <a:t>Exclusive newsletter, regular webinars</a:t>
          </a:r>
        </a:p>
      </dsp:txBody>
      <dsp:txXfrm>
        <a:off x="845908" y="3438"/>
        <a:ext cx="4828060" cy="732388"/>
      </dsp:txXfrm>
    </dsp:sp>
    <dsp:sp modelId="{64B3DD96-B841-4C25-A097-10015618A702}">
      <dsp:nvSpPr>
        <dsp:cNvPr id="0" name=""/>
        <dsp:cNvSpPr/>
      </dsp:nvSpPr>
      <dsp:spPr>
        <a:xfrm>
          <a:off x="0" y="918923"/>
          <a:ext cx="5673969" cy="7323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67C6B1-44BA-4DF0-B55A-397B1D2E89BE}">
      <dsp:nvSpPr>
        <dsp:cNvPr id="0" name=""/>
        <dsp:cNvSpPr/>
      </dsp:nvSpPr>
      <dsp:spPr>
        <a:xfrm>
          <a:off x="221547" y="1083710"/>
          <a:ext cx="402813" cy="4028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FC7FD1-7BB4-4034-859F-F15EAE793FD3}">
      <dsp:nvSpPr>
        <dsp:cNvPr id="0" name=""/>
        <dsp:cNvSpPr/>
      </dsp:nvSpPr>
      <dsp:spPr>
        <a:xfrm>
          <a:off x="845908" y="918923"/>
          <a:ext cx="4828060" cy="7323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511" tIns="77511" rIns="77511" bIns="7751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Learn and build capacity: </a:t>
          </a:r>
          <a:r>
            <a:rPr lang="en-US" sz="1600" kern="1200"/>
            <a:t>Regular webinars with expert speakers</a:t>
          </a:r>
        </a:p>
      </dsp:txBody>
      <dsp:txXfrm>
        <a:off x="845908" y="918923"/>
        <a:ext cx="4828060" cy="732388"/>
      </dsp:txXfrm>
    </dsp:sp>
    <dsp:sp modelId="{1412D089-308A-48FD-AE26-B18A25C81A55}">
      <dsp:nvSpPr>
        <dsp:cNvPr id="0" name=""/>
        <dsp:cNvSpPr/>
      </dsp:nvSpPr>
      <dsp:spPr>
        <a:xfrm>
          <a:off x="0" y="1834408"/>
          <a:ext cx="5673969" cy="7323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CE62C6-E940-4492-8467-4E085F6C1CFF}">
      <dsp:nvSpPr>
        <dsp:cNvPr id="0" name=""/>
        <dsp:cNvSpPr/>
      </dsp:nvSpPr>
      <dsp:spPr>
        <a:xfrm>
          <a:off x="221547" y="1999195"/>
          <a:ext cx="402813" cy="4028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96B4CD-780C-474B-BF1B-7EE1F6540408}">
      <dsp:nvSpPr>
        <dsp:cNvPr id="0" name=""/>
        <dsp:cNvSpPr/>
      </dsp:nvSpPr>
      <dsp:spPr>
        <a:xfrm>
          <a:off x="845908" y="1834408"/>
          <a:ext cx="4828060" cy="7323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511" tIns="77511" rIns="77511" bIns="7751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/>
            <a:t>Contribute to further development of TNFD guidance: </a:t>
          </a:r>
          <a:r>
            <a:rPr lang="en-US" sz="1600" b="0" i="0" kern="1200"/>
            <a:t>Input </a:t>
          </a:r>
          <a:r>
            <a:rPr lang="en-US" sz="1600" kern="1200"/>
            <a:t>via surveys, focus groups &amp; other activities</a:t>
          </a:r>
        </a:p>
      </dsp:txBody>
      <dsp:txXfrm>
        <a:off x="845908" y="1834408"/>
        <a:ext cx="4828060" cy="732388"/>
      </dsp:txXfrm>
    </dsp:sp>
    <dsp:sp modelId="{0D509AD3-6C57-4C0E-9D26-A339EEF83588}">
      <dsp:nvSpPr>
        <dsp:cNvPr id="0" name=""/>
        <dsp:cNvSpPr/>
      </dsp:nvSpPr>
      <dsp:spPr>
        <a:xfrm>
          <a:off x="0" y="2749893"/>
          <a:ext cx="5673969" cy="7323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2A29EC-6FC6-4672-B8B2-ADB90D67E847}">
      <dsp:nvSpPr>
        <dsp:cNvPr id="0" name=""/>
        <dsp:cNvSpPr/>
      </dsp:nvSpPr>
      <dsp:spPr>
        <a:xfrm>
          <a:off x="221547" y="2914680"/>
          <a:ext cx="402813" cy="40281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552C04-ED0E-450F-9A39-06F83175ADA2}">
      <dsp:nvSpPr>
        <dsp:cNvPr id="0" name=""/>
        <dsp:cNvSpPr/>
      </dsp:nvSpPr>
      <dsp:spPr>
        <a:xfrm>
          <a:off x="845908" y="2749893"/>
          <a:ext cx="4828060" cy="7323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511" tIns="77511" rIns="77511" bIns="7751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/>
            <a:t>Signal support </a:t>
          </a:r>
          <a:r>
            <a:rPr lang="en-US" sz="1600" b="0" i="0" kern="1200"/>
            <a:t>to the ongoing work of TNFD</a:t>
          </a:r>
          <a:endParaRPr lang="en-US" sz="1600" kern="1200"/>
        </a:p>
      </dsp:txBody>
      <dsp:txXfrm>
        <a:off x="845908" y="2749893"/>
        <a:ext cx="4828060" cy="732388"/>
      </dsp:txXfrm>
    </dsp:sp>
    <dsp:sp modelId="{5DEE1F56-69B4-4C3E-B2C7-75597CD38801}">
      <dsp:nvSpPr>
        <dsp:cNvPr id="0" name=""/>
        <dsp:cNvSpPr/>
      </dsp:nvSpPr>
      <dsp:spPr>
        <a:xfrm>
          <a:off x="0" y="3665378"/>
          <a:ext cx="5673969" cy="7323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46AE7F-D7A6-426A-8AEF-B4311F16570F}">
      <dsp:nvSpPr>
        <dsp:cNvPr id="0" name=""/>
        <dsp:cNvSpPr/>
      </dsp:nvSpPr>
      <dsp:spPr>
        <a:xfrm>
          <a:off x="221547" y="3830165"/>
          <a:ext cx="402813" cy="40281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0B7321-DB04-4D2A-B7BC-8F87CEED070F}">
      <dsp:nvSpPr>
        <dsp:cNvPr id="0" name=""/>
        <dsp:cNvSpPr/>
      </dsp:nvSpPr>
      <dsp:spPr>
        <a:xfrm>
          <a:off x="845908" y="3665378"/>
          <a:ext cx="4828060" cy="7323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511" tIns="77511" rIns="77511" bIns="7751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/>
            <a:t>Free</a:t>
          </a:r>
          <a:r>
            <a:rPr lang="en-US" sz="1600" b="0" i="0" kern="1200"/>
            <a:t> and </a:t>
          </a:r>
          <a:r>
            <a:rPr lang="en-US" sz="1600" b="1" i="0" kern="1200"/>
            <a:t>open</a:t>
          </a:r>
          <a:r>
            <a:rPr lang="en-US" sz="1600" b="0" i="0" kern="1200"/>
            <a:t> to a broad range of institutional types</a:t>
          </a:r>
          <a:endParaRPr lang="en-US" sz="1600" kern="1200"/>
        </a:p>
      </dsp:txBody>
      <dsp:txXfrm>
        <a:off x="845908" y="3665378"/>
        <a:ext cx="4828060" cy="7323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6DC235-E43C-4123-AAF0-066BD15C3B34}">
      <dsp:nvSpPr>
        <dsp:cNvPr id="0" name=""/>
        <dsp:cNvSpPr/>
      </dsp:nvSpPr>
      <dsp:spPr>
        <a:xfrm>
          <a:off x="4232370" y="2479830"/>
          <a:ext cx="2813859" cy="2271862"/>
        </a:xfrm>
        <a:prstGeom prst="ellipse">
          <a:avLst/>
        </a:prstGeom>
        <a:solidFill>
          <a:srgbClr val="D1E06F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  <a:latin typeface="Archivo" pitchFamily="2" charset="0"/>
              <a:cs typeface="Archivo" pitchFamily="2" charset="0"/>
            </a:rPr>
            <a:t>Improve the quality and reliability of nature-related assessment and reporting</a:t>
          </a:r>
          <a:endParaRPr lang="en-GB" sz="2000" b="0" kern="1200" dirty="0">
            <a:solidFill>
              <a:schemeClr val="tx1"/>
            </a:solidFill>
            <a:latin typeface="Archivo" pitchFamily="2" charset="0"/>
            <a:cs typeface="Archivo" pitchFamily="2" charset="0"/>
          </a:endParaRPr>
        </a:p>
      </dsp:txBody>
      <dsp:txXfrm>
        <a:off x="4644450" y="2812536"/>
        <a:ext cx="1989699" cy="1606450"/>
      </dsp:txXfrm>
    </dsp:sp>
    <dsp:sp modelId="{95260F51-CE90-4165-AC84-5CA3742BA079}">
      <dsp:nvSpPr>
        <dsp:cNvPr id="0" name=""/>
        <dsp:cNvSpPr/>
      </dsp:nvSpPr>
      <dsp:spPr>
        <a:xfrm rot="10667462">
          <a:off x="1922073" y="3421482"/>
          <a:ext cx="2185602" cy="591020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198F05-0D9C-469E-A6DA-3EC2FA6E5CB4}">
      <dsp:nvSpPr>
        <dsp:cNvPr id="0" name=""/>
        <dsp:cNvSpPr/>
      </dsp:nvSpPr>
      <dsp:spPr>
        <a:xfrm>
          <a:off x="943200" y="3311419"/>
          <a:ext cx="1959371" cy="8953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latin typeface="Archivo" pitchFamily="2" charset="0"/>
              <a:cs typeface="Archivo" pitchFamily="2" charset="0"/>
            </a:rPr>
            <a:t>Promote transparency and standardisation</a:t>
          </a:r>
        </a:p>
      </dsp:txBody>
      <dsp:txXfrm>
        <a:off x="969425" y="3337644"/>
        <a:ext cx="1906921" cy="842938"/>
      </dsp:txXfrm>
    </dsp:sp>
    <dsp:sp modelId="{A2CC6096-77ED-498C-A227-678C95993318}">
      <dsp:nvSpPr>
        <dsp:cNvPr id="0" name=""/>
        <dsp:cNvSpPr/>
      </dsp:nvSpPr>
      <dsp:spPr>
        <a:xfrm rot="13500000">
          <a:off x="3236775" y="1766440"/>
          <a:ext cx="1697430" cy="591020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B23D1C-4B7E-4820-AEAE-84AC5F5C9795}">
      <dsp:nvSpPr>
        <dsp:cNvPr id="0" name=""/>
        <dsp:cNvSpPr/>
      </dsp:nvSpPr>
      <dsp:spPr>
        <a:xfrm>
          <a:off x="2505672" y="877661"/>
          <a:ext cx="1959371" cy="116831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latin typeface="Archivo" pitchFamily="2" charset="0"/>
              <a:cs typeface="Archivo" pitchFamily="2" charset="0"/>
            </a:rPr>
            <a:t>Integrate nature-related issues into financial decision-making </a:t>
          </a:r>
        </a:p>
      </dsp:txBody>
      <dsp:txXfrm>
        <a:off x="2539891" y="911880"/>
        <a:ext cx="1890933" cy="1099875"/>
      </dsp:txXfrm>
    </dsp:sp>
    <dsp:sp modelId="{708CA94A-573E-472C-90F0-8A12F3AB1FCD}">
      <dsp:nvSpPr>
        <dsp:cNvPr id="0" name=""/>
        <dsp:cNvSpPr/>
      </dsp:nvSpPr>
      <dsp:spPr>
        <a:xfrm rot="16200000">
          <a:off x="4736729" y="1176687"/>
          <a:ext cx="1805142" cy="591020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E27D19-BE50-48E3-B98D-F13F9A15564D}">
      <dsp:nvSpPr>
        <dsp:cNvPr id="0" name=""/>
        <dsp:cNvSpPr/>
      </dsp:nvSpPr>
      <dsp:spPr>
        <a:xfrm>
          <a:off x="4776184" y="121932"/>
          <a:ext cx="1726233" cy="8953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Archivo" pitchFamily="2" charset="0"/>
              <a:cs typeface="Archivo" pitchFamily="2" charset="0"/>
            </a:rPr>
            <a:t>Support capacity building</a:t>
          </a:r>
        </a:p>
      </dsp:txBody>
      <dsp:txXfrm>
        <a:off x="4802409" y="148157"/>
        <a:ext cx="1673783" cy="842938"/>
      </dsp:txXfrm>
    </dsp:sp>
    <dsp:sp modelId="{EC4D112F-46B7-43A6-9E7E-98EAC36336E6}">
      <dsp:nvSpPr>
        <dsp:cNvPr id="0" name=""/>
        <dsp:cNvSpPr/>
      </dsp:nvSpPr>
      <dsp:spPr>
        <a:xfrm rot="19044655">
          <a:off x="6354472" y="1561818"/>
          <a:ext cx="2395681" cy="591020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E67F20-ED7E-4F27-9196-F977D2514BAA}">
      <dsp:nvSpPr>
        <dsp:cNvPr id="0" name=""/>
        <dsp:cNvSpPr/>
      </dsp:nvSpPr>
      <dsp:spPr>
        <a:xfrm>
          <a:off x="7285783" y="518428"/>
          <a:ext cx="2296824" cy="105655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latin typeface="Archivo" pitchFamily="2" charset="0"/>
              <a:cs typeface="Archivo" pitchFamily="2" charset="0"/>
            </a:rPr>
            <a:t>Promote stakeholder engagement and value chain interactions</a:t>
          </a:r>
        </a:p>
      </dsp:txBody>
      <dsp:txXfrm>
        <a:off x="7316728" y="549373"/>
        <a:ext cx="2234934" cy="994665"/>
      </dsp:txXfrm>
    </dsp:sp>
    <dsp:sp modelId="{A56D967C-DAEE-4E2D-AC09-022840A04121}">
      <dsp:nvSpPr>
        <dsp:cNvPr id="0" name=""/>
        <dsp:cNvSpPr/>
      </dsp:nvSpPr>
      <dsp:spPr>
        <a:xfrm>
          <a:off x="7180713" y="3320251"/>
          <a:ext cx="2310668" cy="591020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0396EB-39E0-4331-970A-3C5309552371}">
      <dsp:nvSpPr>
        <dsp:cNvPr id="0" name=""/>
        <dsp:cNvSpPr/>
      </dsp:nvSpPr>
      <dsp:spPr>
        <a:xfrm>
          <a:off x="8506347" y="3141889"/>
          <a:ext cx="1970068" cy="94774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chivo" pitchFamily="2" charset="0"/>
              <a:cs typeface="Archivo" pitchFamily="2" charset="0"/>
            </a:rPr>
            <a:t>Enhance data collection and sharing</a:t>
          </a:r>
          <a:endParaRPr lang="en-GB" sz="1800" kern="1200">
            <a:latin typeface="Archivo" pitchFamily="2" charset="0"/>
            <a:cs typeface="Archivo" pitchFamily="2" charset="0"/>
          </a:endParaRPr>
        </a:p>
      </dsp:txBody>
      <dsp:txXfrm>
        <a:off x="8534105" y="3169647"/>
        <a:ext cx="1914552" cy="8922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08975A-DF10-0FD1-D975-8A8A200A24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528CB2-5BA3-07C8-A6D7-2CEEEBCDB3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8EE5F-E58B-4CB6-8A20-9902F1FB3994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774195-1404-6C6B-5AAB-CA70F5DA3DB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7B1B49-91D5-FA4B-A352-7C2A7EB36D2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9FC1D-DD68-4BD5-96AF-59BD28E424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9883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C8AFA-E39A-4FF5-A54C-556AD22752B9}" type="datetimeFigureOut">
              <a:t>7/10/2024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C9E40-3DB6-4D11-8A51-9EE96F1AE84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787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C9E40-3DB6-4D11-8A51-9EE96F1AE8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2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C9E40-3DB6-4D11-8A51-9EE96F1AE84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2607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>
          <a:extLst>
            <a:ext uri="{FF2B5EF4-FFF2-40B4-BE49-F238E27FC236}">
              <a16:creationId xmlns:a16="http://schemas.microsoft.com/office/drawing/2014/main" id="{78A31359-6FB8-2F34-AFFA-DCA5FCB4F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fa58cc14e7_0_0:notes">
            <a:extLst>
              <a:ext uri="{FF2B5EF4-FFF2-40B4-BE49-F238E27FC236}">
                <a16:creationId xmlns:a16="http://schemas.microsoft.com/office/drawing/2014/main" id="{989AB260-4898-29B3-E100-3D0790DD19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gfa58cc14e7_0_0:notes">
            <a:extLst>
              <a:ext uri="{FF2B5EF4-FFF2-40B4-BE49-F238E27FC236}">
                <a16:creationId xmlns:a16="http://schemas.microsoft.com/office/drawing/2014/main" id="{BE341F68-0FDC-62B9-9730-B6AF0141A6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en-US">
                <a:cs typeface="Calibri"/>
              </a:rPr>
              <a:t>AM</a:t>
            </a:r>
          </a:p>
        </p:txBody>
      </p:sp>
    </p:spTree>
    <p:extLst>
      <p:ext uri="{BB962C8B-B14F-4D97-AF65-F5344CB8AC3E}">
        <p14:creationId xmlns:p14="http://schemas.microsoft.com/office/powerpoint/2010/main" val="2513141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49E76-D6B1-49C1-AC90-3376919183F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883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C9E40-3DB6-4D11-8A51-9EE96F1AE84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574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CD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3C9E40-3DB6-4D11-8A51-9EE96F1AE8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2543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C9E40-3DB6-4D11-8A51-9EE96F1AE843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320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>
          <a:extLst>
            <a:ext uri="{FF2B5EF4-FFF2-40B4-BE49-F238E27FC236}">
              <a16:creationId xmlns:a16="http://schemas.microsoft.com/office/drawing/2014/main" id="{DF9E941B-95E2-C174-4B44-BFB28D857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fa58cc14e7_0_0:notes">
            <a:extLst>
              <a:ext uri="{FF2B5EF4-FFF2-40B4-BE49-F238E27FC236}">
                <a16:creationId xmlns:a16="http://schemas.microsoft.com/office/drawing/2014/main" id="{77144CF2-205D-F379-0EA7-A3D83BF1CD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gfa58cc14e7_0_0:notes">
            <a:extLst>
              <a:ext uri="{FF2B5EF4-FFF2-40B4-BE49-F238E27FC236}">
                <a16:creationId xmlns:a16="http://schemas.microsoft.com/office/drawing/2014/main" id="{B972D412-75A9-D34E-12EF-7A4037A1C9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33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fa58cc14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gfa58cc14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endParaRPr lang="en-US">
              <a:cs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fa58cc14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gfa58cc14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5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CD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3C9E40-3DB6-4D11-8A51-9EE96F1AE8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86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>
          <a:extLst>
            <a:ext uri="{FF2B5EF4-FFF2-40B4-BE49-F238E27FC236}">
              <a16:creationId xmlns:a16="http://schemas.microsoft.com/office/drawing/2014/main" id="{0A8612EA-0A45-CAAA-684F-5329C8739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fa58cc14e7_0_0:notes">
            <a:extLst>
              <a:ext uri="{FF2B5EF4-FFF2-40B4-BE49-F238E27FC236}">
                <a16:creationId xmlns:a16="http://schemas.microsoft.com/office/drawing/2014/main" id="{3E6E3A19-7E4B-CB8B-7917-A6434DAA77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gfa58cc14e7_0_0:notes">
            <a:extLst>
              <a:ext uri="{FF2B5EF4-FFF2-40B4-BE49-F238E27FC236}">
                <a16:creationId xmlns:a16="http://schemas.microsoft.com/office/drawing/2014/main" id="{B170B3D6-4EFD-449B-D494-4F24682BCD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/>
              <a:t>CD</a:t>
            </a:r>
          </a:p>
        </p:txBody>
      </p:sp>
    </p:spTree>
    <p:extLst>
      <p:ext uri="{BB962C8B-B14F-4D97-AF65-F5344CB8AC3E}">
        <p14:creationId xmlns:p14="http://schemas.microsoft.com/office/powerpoint/2010/main" val="567250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fa58cc14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gfa58cc14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en-US"/>
              <a:t>CD</a:t>
            </a:r>
          </a:p>
        </p:txBody>
      </p:sp>
    </p:spTree>
    <p:extLst>
      <p:ext uri="{BB962C8B-B14F-4D97-AF65-F5344CB8AC3E}">
        <p14:creationId xmlns:p14="http://schemas.microsoft.com/office/powerpoint/2010/main" val="612259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>
          <a:extLst>
            <a:ext uri="{FF2B5EF4-FFF2-40B4-BE49-F238E27FC236}">
              <a16:creationId xmlns:a16="http://schemas.microsoft.com/office/drawing/2014/main" id="{B3A6DC85-8504-2B25-BDE7-F5AB55565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fa58cc14e7_0_0:notes">
            <a:extLst>
              <a:ext uri="{FF2B5EF4-FFF2-40B4-BE49-F238E27FC236}">
                <a16:creationId xmlns:a16="http://schemas.microsoft.com/office/drawing/2014/main" id="{C0CC6BDB-9E5B-DE8C-9449-DADA2F2466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gfa58cc14e7_0_0:notes">
            <a:extLst>
              <a:ext uri="{FF2B5EF4-FFF2-40B4-BE49-F238E27FC236}">
                <a16:creationId xmlns:a16="http://schemas.microsoft.com/office/drawing/2014/main" id="{BB58A035-298B-59BB-F1D0-B18EEAB4B4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558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CF0D6-B3B8-46CD-AF05-659F34C9D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386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0.jpe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jpe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 / Content Slide + Heading Blue">
  <p:cSld name="TITLE_3_1_2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/>
          <p:nvPr/>
        </p:nvSpPr>
        <p:spPr>
          <a:xfrm>
            <a:off x="373167" y="-8133"/>
            <a:ext cx="11818800" cy="389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36" name="Google Shape;36;p5"/>
          <p:cNvPicPr preferRelativeResize="0"/>
          <p:nvPr/>
        </p:nvPicPr>
        <p:blipFill rotWithShape="1">
          <a:blip r:embed="rId2">
            <a:alphaModFix/>
          </a:blip>
          <a:srcRect r="75283"/>
          <a:stretch/>
        </p:blipFill>
        <p:spPr>
          <a:xfrm>
            <a:off x="11699277" y="-34586"/>
            <a:ext cx="401900" cy="41285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5"/>
          <p:cNvSpPr txBox="1"/>
          <p:nvPr/>
        </p:nvSpPr>
        <p:spPr>
          <a:xfrm>
            <a:off x="9547632" y="112345"/>
            <a:ext cx="1924000" cy="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33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33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33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tnfd.global   |   </a:t>
            </a:r>
            <a:fld id="{00000000-1234-1234-1234-123412341234}" type="slidenum">
              <a:rPr lang="en-GB" sz="933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2B2B2"/>
                </a:buClr>
                <a:buSzPts val="700"/>
                <a:buFont typeface="Arial"/>
                <a:buNone/>
              </a:pPr>
              <a:t>‹#›</a:t>
            </a:fld>
            <a:endParaRPr sz="933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38" name="Google Shape;38;p5"/>
          <p:cNvSpPr/>
          <p:nvPr/>
        </p:nvSpPr>
        <p:spPr>
          <a:xfrm>
            <a:off x="-8167" y="-8133"/>
            <a:ext cx="381600" cy="389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455908" y="537400"/>
            <a:ext cx="8956000" cy="5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472192" y="89567"/>
            <a:ext cx="2871200" cy="17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2"/>
          </p:nvPr>
        </p:nvSpPr>
        <p:spPr>
          <a:xfrm>
            <a:off x="472167" y="1301000"/>
            <a:ext cx="6555200" cy="7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chivo Light"/>
              <a:buNone/>
              <a:defRPr sz="16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2726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 / Content Slide + Heading _LTBLUE">
  <p:cSld name="TITLE_3_2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/>
          <p:nvPr/>
        </p:nvSpPr>
        <p:spPr>
          <a:xfrm>
            <a:off x="373167" y="-8133"/>
            <a:ext cx="11818800" cy="389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64" name="Google Shape;64;p15"/>
          <p:cNvPicPr preferRelativeResize="0"/>
          <p:nvPr/>
        </p:nvPicPr>
        <p:blipFill rotWithShape="1">
          <a:blip r:embed="rId2">
            <a:alphaModFix/>
          </a:blip>
          <a:srcRect r="75283"/>
          <a:stretch/>
        </p:blipFill>
        <p:spPr>
          <a:xfrm>
            <a:off x="11699277" y="-34586"/>
            <a:ext cx="401900" cy="41285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"/>
          <p:cNvSpPr txBox="1"/>
          <p:nvPr/>
        </p:nvSpPr>
        <p:spPr>
          <a:xfrm>
            <a:off x="9547632" y="112345"/>
            <a:ext cx="1924000" cy="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" sz="933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" sz="933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" sz="933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tnfd.global   |   </a:t>
            </a:r>
            <a:fld id="{00000000-1234-1234-1234-123412341234}" type="slidenum">
              <a:rPr lang="en" sz="933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2B2B2"/>
                </a:buClr>
                <a:buSzPts val="700"/>
                <a:buFont typeface="Arial"/>
                <a:buNone/>
              </a:pPr>
              <a:t>‹#›</a:t>
            </a:fld>
            <a:endParaRPr sz="933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66" name="Google Shape;66;p15"/>
          <p:cNvSpPr/>
          <p:nvPr/>
        </p:nvSpPr>
        <p:spPr>
          <a:xfrm>
            <a:off x="-8167" y="-8133"/>
            <a:ext cx="381600" cy="38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455900" y="537400"/>
            <a:ext cx="5606000" cy="593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1"/>
          </p:nvPr>
        </p:nvSpPr>
        <p:spPr>
          <a:xfrm>
            <a:off x="472192" y="89567"/>
            <a:ext cx="2871200" cy="17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2"/>
          </p:nvPr>
        </p:nvSpPr>
        <p:spPr>
          <a:xfrm>
            <a:off x="472167" y="1301000"/>
            <a:ext cx="5606000" cy="724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chivo Light"/>
              <a:buNone/>
              <a:defRPr sz="16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07500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Heavy 1 Charcoal w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12511-E9AA-87CA-5484-3EE8F72B1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84" y="1745154"/>
            <a:ext cx="5355338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8" name="Google Shape;126;p12">
            <a:extLst>
              <a:ext uri="{FF2B5EF4-FFF2-40B4-BE49-F238E27FC236}">
                <a16:creationId xmlns:a16="http://schemas.microsoft.com/office/drawing/2014/main" id="{94C04A64-ADA6-F8A2-8586-521CDB5ECB4F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127;p12">
            <a:extLst>
              <a:ext uri="{FF2B5EF4-FFF2-40B4-BE49-F238E27FC236}">
                <a16:creationId xmlns:a16="http://schemas.microsoft.com/office/drawing/2014/main" id="{C20C40F0-4A71-3F7D-06C6-1F2DBC36D4A7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8;p12">
            <a:extLst>
              <a:ext uri="{FF2B5EF4-FFF2-40B4-BE49-F238E27FC236}">
                <a16:creationId xmlns:a16="http://schemas.microsoft.com/office/drawing/2014/main" id="{46A9AD10-8ACD-729D-85AF-033977440BFE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1" name="Google Shape;129;p12">
            <a:extLst>
              <a:ext uri="{FF2B5EF4-FFF2-40B4-BE49-F238E27FC236}">
                <a16:creationId xmlns:a16="http://schemas.microsoft.com/office/drawing/2014/main" id="{1AB7125D-712B-F18F-D5BD-AA982AE2EF4B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980703D-EE8C-3D5A-5B1F-5E3849934BC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56724" y="1745154"/>
            <a:ext cx="5355338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6" name="Title 37">
            <a:extLst>
              <a:ext uri="{FF2B5EF4-FFF2-40B4-BE49-F238E27FC236}">
                <a16:creationId xmlns:a16="http://schemas.microsoft.com/office/drawing/2014/main" id="{39B6EC94-8FC8-A8E5-5B81-BD5865C180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184" y="566835"/>
            <a:ext cx="10884878" cy="582515"/>
          </a:xfr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1BBD57FE-2CF7-58D2-B98D-C79AD1228A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798" y="1149350"/>
            <a:ext cx="10870088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75687587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range w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6;p12">
            <a:extLst>
              <a:ext uri="{FF2B5EF4-FFF2-40B4-BE49-F238E27FC236}">
                <a16:creationId xmlns:a16="http://schemas.microsoft.com/office/drawing/2014/main" id="{6D197811-B11C-1365-7574-A9B89CA74288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27;p12">
            <a:extLst>
              <a:ext uri="{FF2B5EF4-FFF2-40B4-BE49-F238E27FC236}">
                <a16:creationId xmlns:a16="http://schemas.microsoft.com/office/drawing/2014/main" id="{0338886E-5E0D-AE25-21C2-60B3C1FB8B2C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8;p12">
            <a:extLst>
              <a:ext uri="{FF2B5EF4-FFF2-40B4-BE49-F238E27FC236}">
                <a16:creationId xmlns:a16="http://schemas.microsoft.com/office/drawing/2014/main" id="{1790B5D1-BE08-EE90-EABA-5596F8BCEB58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5" name="Google Shape;129;p12">
            <a:extLst>
              <a:ext uri="{FF2B5EF4-FFF2-40B4-BE49-F238E27FC236}">
                <a16:creationId xmlns:a16="http://schemas.microsoft.com/office/drawing/2014/main" id="{E0247C28-59DC-C037-A9DF-A17FB50E82FE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434546"/>
          </a:solidFill>
          <a:ln>
            <a:solidFill>
              <a:srgbClr val="434546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E61E3BCA-710D-6C2A-8BF6-C9C7272C1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074" y="566835"/>
            <a:ext cx="10515600" cy="43713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40" name="Google Shape;129;p12">
            <a:extLst>
              <a:ext uri="{FF2B5EF4-FFF2-40B4-BE49-F238E27FC236}">
                <a16:creationId xmlns:a16="http://schemas.microsoft.com/office/drawing/2014/main" id="{F218C2D0-77C1-B779-6402-0DD64A1B209C}"/>
              </a:ext>
            </a:extLst>
          </p:cNvPr>
          <p:cNvSpPr/>
          <p:nvPr userDrawn="1"/>
        </p:nvSpPr>
        <p:spPr>
          <a:xfrm>
            <a:off x="294332" y="1628873"/>
            <a:ext cx="2312944" cy="4870351"/>
          </a:xfrm>
          <a:prstGeom prst="rect">
            <a:avLst/>
          </a:prstGeom>
          <a:solidFill>
            <a:srgbClr val="434546"/>
          </a:solidFill>
          <a:ln>
            <a:solidFill>
              <a:srgbClr val="434546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5B82FC95-5269-9A1D-7190-161670BF31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3688" y="1149350"/>
            <a:ext cx="10501312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042891CD-6794-93CA-9498-CFA6F37F25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0715" y="1787886"/>
            <a:ext cx="2070636" cy="211594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8" name="Table Placeholder 47">
            <a:extLst>
              <a:ext uri="{FF2B5EF4-FFF2-40B4-BE49-F238E27FC236}">
                <a16:creationId xmlns:a16="http://schemas.microsoft.com/office/drawing/2014/main" id="{E8024B0F-6636-B042-DFC7-73C0E7DF2EB1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2743200" y="1628775"/>
            <a:ext cx="8999538" cy="48704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5011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1C784-0BC7-4D91-BE16-BA6DC108C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5"/>
            <a:ext cx="9144000" cy="2387600"/>
          </a:xfrm>
        </p:spPr>
        <p:txBody>
          <a:bodyPr anchor="b"/>
          <a:lstStyle>
            <a:lvl1pPr algn="ctr">
              <a:defRPr sz="599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E92C63-9CD3-4159-A502-939F8A54D9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98"/>
            </a:lvl1pPr>
            <a:lvl2pPr marL="456914" indent="0" algn="ctr">
              <a:buNone/>
              <a:defRPr sz="1999"/>
            </a:lvl2pPr>
            <a:lvl3pPr marL="913828" indent="0" algn="ctr">
              <a:buNone/>
              <a:defRPr sz="1799"/>
            </a:lvl3pPr>
            <a:lvl4pPr marL="1370742" indent="0" algn="ctr">
              <a:buNone/>
              <a:defRPr sz="1599"/>
            </a:lvl4pPr>
            <a:lvl5pPr marL="1827658" indent="0" algn="ctr">
              <a:buNone/>
              <a:defRPr sz="1599"/>
            </a:lvl5pPr>
            <a:lvl6pPr marL="2284572" indent="0" algn="ctr">
              <a:buNone/>
              <a:defRPr sz="1599"/>
            </a:lvl6pPr>
            <a:lvl7pPr marL="2741486" indent="0" algn="ctr">
              <a:buNone/>
              <a:defRPr sz="1599"/>
            </a:lvl7pPr>
            <a:lvl8pPr marL="3198400" indent="0" algn="ctr">
              <a:buNone/>
              <a:defRPr sz="1599"/>
            </a:lvl8pPr>
            <a:lvl9pPr marL="3655314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F8967-0B0B-473A-BFD9-3C397727B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51"/>
            <a:fld id="{DBB71D86-24F6-4915-B7D7-C0DBC9776EE5}" type="datetimeFigureOut">
              <a:rPr lang="en-GB" sz="1799" smtClean="0">
                <a:solidFill>
                  <a:srgbClr val="000000"/>
                </a:solidFill>
              </a:rPr>
              <a:pPr defTabSz="457051"/>
              <a:t>10/07/2024</a:t>
            </a:fld>
            <a:endParaRPr lang="en-GB" sz="1799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88492-5A57-4878-A1BD-7DA15CAEC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51"/>
            <a:endParaRPr lang="en-GB" sz="1799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D1AB1E-78F8-4FFF-9457-CE251A516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51"/>
            <a:fld id="{00000000-1234-1234-1234-123412341234}" type="slidenum">
              <a:rPr lang="en-US" sz="1799" smtClean="0">
                <a:solidFill>
                  <a:srgbClr val="000000"/>
                </a:solidFill>
              </a:rPr>
              <a:pPr defTabSz="457051"/>
              <a:t>‹#›</a:t>
            </a:fld>
            <a:endParaRPr 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94473"/>
      </p:ext>
    </p:extLst>
  </p:cSld>
  <p:clrMapOvr>
    <a:masterClrMapping/>
  </p:clrMapOvr>
  <p:hf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6;p12">
            <a:extLst>
              <a:ext uri="{FF2B5EF4-FFF2-40B4-BE49-F238E27FC236}">
                <a16:creationId xmlns:a16="http://schemas.microsoft.com/office/drawing/2014/main" id="{6D197811-B11C-1365-7574-A9B89CA74288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27;p12">
            <a:extLst>
              <a:ext uri="{FF2B5EF4-FFF2-40B4-BE49-F238E27FC236}">
                <a16:creationId xmlns:a16="http://schemas.microsoft.com/office/drawing/2014/main" id="{0338886E-5E0D-AE25-21C2-60B3C1FB8B2C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8;p12">
            <a:extLst>
              <a:ext uri="{FF2B5EF4-FFF2-40B4-BE49-F238E27FC236}">
                <a16:creationId xmlns:a16="http://schemas.microsoft.com/office/drawing/2014/main" id="{1790B5D1-BE08-EE90-EABA-5596F8BCEB58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5" name="Google Shape;129;p12">
            <a:extLst>
              <a:ext uri="{FF2B5EF4-FFF2-40B4-BE49-F238E27FC236}">
                <a16:creationId xmlns:a16="http://schemas.microsoft.com/office/drawing/2014/main" id="{E0247C28-59DC-C037-A9DF-A17FB50E82FE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E61E3BCA-710D-6C2A-8BF6-C9C7272C1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074" y="566835"/>
            <a:ext cx="10515600" cy="43713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40" name="Google Shape;129;p12">
            <a:extLst>
              <a:ext uri="{FF2B5EF4-FFF2-40B4-BE49-F238E27FC236}">
                <a16:creationId xmlns:a16="http://schemas.microsoft.com/office/drawing/2014/main" id="{F218C2D0-77C1-B779-6402-0DD64A1B209C}"/>
              </a:ext>
            </a:extLst>
          </p:cNvPr>
          <p:cNvSpPr/>
          <p:nvPr userDrawn="1"/>
        </p:nvSpPr>
        <p:spPr>
          <a:xfrm>
            <a:off x="294332" y="1628873"/>
            <a:ext cx="3129588" cy="4870351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5B82FC95-5269-9A1D-7190-161670BF31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3688" y="1149350"/>
            <a:ext cx="10501312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042891CD-6794-93CA-9498-CFA6F37F25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0715" y="1787886"/>
            <a:ext cx="2070636" cy="211594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34546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8" name="Table Placeholder 47">
            <a:extLst>
              <a:ext uri="{FF2B5EF4-FFF2-40B4-BE49-F238E27FC236}">
                <a16:creationId xmlns:a16="http://schemas.microsoft.com/office/drawing/2014/main" id="{E8024B0F-6636-B042-DFC7-73C0E7DF2EB1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530303" y="1628775"/>
            <a:ext cx="8212435" cy="48704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509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 / Section 2 Yello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91;p39">
            <a:extLst>
              <a:ext uri="{FF2B5EF4-FFF2-40B4-BE49-F238E27FC236}">
                <a16:creationId xmlns:a16="http://schemas.microsoft.com/office/drawing/2014/main" id="{AF91BD14-B610-5858-17BF-E481DE9EFF7C}"/>
              </a:ext>
            </a:extLst>
          </p:cNvPr>
          <p:cNvSpPr/>
          <p:nvPr userDrawn="1"/>
        </p:nvSpPr>
        <p:spPr>
          <a:xfrm rot="10800000">
            <a:off x="5606289" y="1447706"/>
            <a:ext cx="776205" cy="776205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392;p39">
            <a:extLst>
              <a:ext uri="{FF2B5EF4-FFF2-40B4-BE49-F238E27FC236}">
                <a16:creationId xmlns:a16="http://schemas.microsoft.com/office/drawing/2014/main" id="{6911FE7F-737E-56FB-432E-40C0BED2679C}"/>
              </a:ext>
            </a:extLst>
          </p:cNvPr>
          <p:cNvSpPr/>
          <p:nvPr userDrawn="1"/>
        </p:nvSpPr>
        <p:spPr>
          <a:xfrm rot="10800000">
            <a:off x="5602817" y="2516467"/>
            <a:ext cx="205593" cy="205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93;p39">
            <a:extLst>
              <a:ext uri="{FF2B5EF4-FFF2-40B4-BE49-F238E27FC236}">
                <a16:creationId xmlns:a16="http://schemas.microsoft.com/office/drawing/2014/main" id="{4EEC4C54-E43F-4079-D3FE-E21F3C3E7AE7}"/>
              </a:ext>
            </a:extLst>
          </p:cNvPr>
          <p:cNvSpPr/>
          <p:nvPr userDrawn="1"/>
        </p:nvSpPr>
        <p:spPr>
          <a:xfrm rot="10800000">
            <a:off x="5303132" y="2213001"/>
            <a:ext cx="303157" cy="303465"/>
          </a:xfrm>
          <a:prstGeom prst="rect">
            <a:avLst/>
          </a:prstGeom>
          <a:solidFill>
            <a:srgbClr val="FF51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394;p39">
            <a:extLst>
              <a:ext uri="{FF2B5EF4-FFF2-40B4-BE49-F238E27FC236}">
                <a16:creationId xmlns:a16="http://schemas.microsoft.com/office/drawing/2014/main" id="{EDAC964E-A0F1-C486-41EC-C8F44AD46164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492" y="5744440"/>
            <a:ext cx="3027558" cy="7687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41">
            <a:extLst>
              <a:ext uri="{FF2B5EF4-FFF2-40B4-BE49-F238E27FC236}">
                <a16:creationId xmlns:a16="http://schemas.microsoft.com/office/drawing/2014/main" id="{556882FC-675D-E5C7-D11F-D2A1958E8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0199" y="381447"/>
            <a:ext cx="4577890" cy="4450197"/>
          </a:xfrm>
        </p:spPr>
        <p:txBody>
          <a:bodyPr anchor="t">
            <a:normAutofit/>
          </a:bodyPr>
          <a:lstStyle>
            <a:lvl1pPr>
              <a:defRPr sz="2800" b="0" i="0">
                <a:latin typeface="Archivo" pitchFamily="2" charset="77"/>
                <a:cs typeface="Archivo" pitchFamily="2" charset="77"/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pic>
        <p:nvPicPr>
          <p:cNvPr id="3" name="Picture 2" descr="A close up of honeycombs&#10;&#10;Description automatically generated">
            <a:extLst>
              <a:ext uri="{FF2B5EF4-FFF2-40B4-BE49-F238E27FC236}">
                <a16:creationId xmlns:a16="http://schemas.microsoft.com/office/drawing/2014/main" id="{5DD083A9-BFF3-8CE6-4AA9-F674AF69A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2494" y="2258350"/>
            <a:ext cx="5809506" cy="459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7571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84E3E3-A5EA-EF12-6F1C-EA2AC63D1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22DBD-9A2A-994B-B4E3-D48B5B43F42A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74941D-EBE1-7976-2C2A-EDEA00173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C2921-84A1-5B2F-D042-9CFA35088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A183-FBE6-AE4E-A29A-A10530A3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6189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ebinar 6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B5B31E81-1E9B-9113-C441-150A769C2B43}"/>
              </a:ext>
            </a:extLst>
          </p:cNvPr>
          <p:cNvGrpSpPr/>
          <p:nvPr userDrawn="1"/>
        </p:nvGrpSpPr>
        <p:grpSpPr>
          <a:xfrm>
            <a:off x="1549228" y="3487472"/>
            <a:ext cx="3010361" cy="3316187"/>
            <a:chOff x="2718413" y="3442115"/>
            <a:chExt cx="2051748" cy="3316187"/>
          </a:xfrm>
        </p:grpSpPr>
        <p:sp>
          <p:nvSpPr>
            <p:cNvPr id="28" name="Google Shape;129;p12">
              <a:extLst>
                <a:ext uri="{FF2B5EF4-FFF2-40B4-BE49-F238E27FC236}">
                  <a16:creationId xmlns:a16="http://schemas.microsoft.com/office/drawing/2014/main" id="{E64F300B-22D3-E149-9FEC-F79CC885073E}"/>
                </a:ext>
              </a:extLst>
            </p:cNvPr>
            <p:cNvSpPr/>
            <p:nvPr userDrawn="1"/>
          </p:nvSpPr>
          <p:spPr>
            <a:xfrm>
              <a:off x="2718413" y="3879247"/>
              <a:ext cx="2051748" cy="2879055"/>
            </a:xfrm>
            <a:prstGeom prst="rect">
              <a:avLst/>
            </a:prstGeom>
            <a:solidFill>
              <a:srgbClr val="1D76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9;p12">
              <a:extLst>
                <a:ext uri="{FF2B5EF4-FFF2-40B4-BE49-F238E27FC236}">
                  <a16:creationId xmlns:a16="http://schemas.microsoft.com/office/drawing/2014/main" id="{06E0A888-9529-1B8B-9398-6651E4397FFA}"/>
                </a:ext>
              </a:extLst>
            </p:cNvPr>
            <p:cNvSpPr/>
            <p:nvPr userDrawn="1"/>
          </p:nvSpPr>
          <p:spPr>
            <a:xfrm>
              <a:off x="4342005" y="3442115"/>
              <a:ext cx="428156" cy="437132"/>
            </a:xfrm>
            <a:prstGeom prst="rect">
              <a:avLst/>
            </a:prstGeom>
            <a:solidFill>
              <a:srgbClr val="1D76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F402A03-E485-EC06-58C2-D6C4BC663357}"/>
              </a:ext>
            </a:extLst>
          </p:cNvPr>
          <p:cNvGrpSpPr/>
          <p:nvPr userDrawn="1"/>
        </p:nvGrpSpPr>
        <p:grpSpPr>
          <a:xfrm>
            <a:off x="4690059" y="3487472"/>
            <a:ext cx="3010360" cy="3316187"/>
            <a:chOff x="5060904" y="3442115"/>
            <a:chExt cx="2051748" cy="3316187"/>
          </a:xfrm>
        </p:grpSpPr>
        <p:sp>
          <p:nvSpPr>
            <p:cNvPr id="38" name="Google Shape;129;p12">
              <a:extLst>
                <a:ext uri="{FF2B5EF4-FFF2-40B4-BE49-F238E27FC236}">
                  <a16:creationId xmlns:a16="http://schemas.microsoft.com/office/drawing/2014/main" id="{504DF268-320E-132A-1A9C-D8366C994DD4}"/>
                </a:ext>
              </a:extLst>
            </p:cNvPr>
            <p:cNvSpPr/>
            <p:nvPr userDrawn="1"/>
          </p:nvSpPr>
          <p:spPr>
            <a:xfrm>
              <a:off x="5060904" y="3879247"/>
              <a:ext cx="2051748" cy="2879055"/>
            </a:xfrm>
            <a:prstGeom prst="rect">
              <a:avLst/>
            </a:prstGeom>
            <a:solidFill>
              <a:srgbClr val="75B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9;p12">
              <a:extLst>
                <a:ext uri="{FF2B5EF4-FFF2-40B4-BE49-F238E27FC236}">
                  <a16:creationId xmlns:a16="http://schemas.microsoft.com/office/drawing/2014/main" id="{36304640-7F25-54BD-E4A3-E4D0DF2860D0}"/>
                </a:ext>
              </a:extLst>
            </p:cNvPr>
            <p:cNvSpPr/>
            <p:nvPr userDrawn="1"/>
          </p:nvSpPr>
          <p:spPr>
            <a:xfrm>
              <a:off x="6684496" y="3442115"/>
              <a:ext cx="428156" cy="437132"/>
            </a:xfrm>
            <a:prstGeom prst="rect">
              <a:avLst/>
            </a:prstGeom>
            <a:solidFill>
              <a:srgbClr val="75B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F6C48DE-6964-1FC3-236D-8B7BD99925A9}"/>
              </a:ext>
            </a:extLst>
          </p:cNvPr>
          <p:cNvGrpSpPr/>
          <p:nvPr userDrawn="1"/>
        </p:nvGrpSpPr>
        <p:grpSpPr>
          <a:xfrm>
            <a:off x="7827955" y="3478089"/>
            <a:ext cx="3010361" cy="3316187"/>
            <a:chOff x="7389562" y="3442115"/>
            <a:chExt cx="2051748" cy="3316187"/>
          </a:xfrm>
        </p:grpSpPr>
        <p:sp>
          <p:nvSpPr>
            <p:cNvPr id="48" name="Google Shape;129;p12">
              <a:extLst>
                <a:ext uri="{FF2B5EF4-FFF2-40B4-BE49-F238E27FC236}">
                  <a16:creationId xmlns:a16="http://schemas.microsoft.com/office/drawing/2014/main" id="{04D72C60-AEE6-73FF-67C0-00F5F9470A8B}"/>
                </a:ext>
              </a:extLst>
            </p:cNvPr>
            <p:cNvSpPr/>
            <p:nvPr userDrawn="1"/>
          </p:nvSpPr>
          <p:spPr>
            <a:xfrm>
              <a:off x="7389562" y="3879247"/>
              <a:ext cx="2051748" cy="2879055"/>
            </a:xfrm>
            <a:prstGeom prst="rect">
              <a:avLst/>
            </a:prstGeom>
            <a:solidFill>
              <a:srgbClr val="8FA7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9;p12">
              <a:extLst>
                <a:ext uri="{FF2B5EF4-FFF2-40B4-BE49-F238E27FC236}">
                  <a16:creationId xmlns:a16="http://schemas.microsoft.com/office/drawing/2014/main" id="{C17E3364-6CE0-CD2F-E18C-6BCB24BDB608}"/>
                </a:ext>
              </a:extLst>
            </p:cNvPr>
            <p:cNvSpPr/>
            <p:nvPr userDrawn="1"/>
          </p:nvSpPr>
          <p:spPr>
            <a:xfrm>
              <a:off x="9013154" y="3442115"/>
              <a:ext cx="428156" cy="437132"/>
            </a:xfrm>
            <a:prstGeom prst="rect">
              <a:avLst/>
            </a:prstGeom>
            <a:solidFill>
              <a:srgbClr val="8FA7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3A44D4B-7CE2-06DD-EFCF-FEF092376C32}"/>
              </a:ext>
            </a:extLst>
          </p:cNvPr>
          <p:cNvGrpSpPr/>
          <p:nvPr userDrawn="1"/>
        </p:nvGrpSpPr>
        <p:grpSpPr>
          <a:xfrm>
            <a:off x="5874737" y="444197"/>
            <a:ext cx="3010360" cy="3394679"/>
            <a:chOff x="5070126" y="352540"/>
            <a:chExt cx="2051748" cy="3394679"/>
          </a:xfrm>
        </p:grpSpPr>
        <p:sp>
          <p:nvSpPr>
            <p:cNvPr id="33" name="Google Shape;129;p12">
              <a:extLst>
                <a:ext uri="{FF2B5EF4-FFF2-40B4-BE49-F238E27FC236}">
                  <a16:creationId xmlns:a16="http://schemas.microsoft.com/office/drawing/2014/main" id="{A37F3DED-111F-0B28-6E9F-6286526C06D1}"/>
                </a:ext>
              </a:extLst>
            </p:cNvPr>
            <p:cNvSpPr/>
            <p:nvPr userDrawn="1"/>
          </p:nvSpPr>
          <p:spPr>
            <a:xfrm>
              <a:off x="5070126" y="352540"/>
              <a:ext cx="2051748" cy="2957547"/>
            </a:xfrm>
            <a:prstGeom prst="rect">
              <a:avLst/>
            </a:prstGeom>
            <a:solidFill>
              <a:srgbClr val="1A97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9;p12">
              <a:extLst>
                <a:ext uri="{FF2B5EF4-FFF2-40B4-BE49-F238E27FC236}">
                  <a16:creationId xmlns:a16="http://schemas.microsoft.com/office/drawing/2014/main" id="{15A6EB63-09FE-FD6E-8A3A-3E90CC47ADBD}"/>
                </a:ext>
              </a:extLst>
            </p:cNvPr>
            <p:cNvSpPr/>
            <p:nvPr userDrawn="1"/>
          </p:nvSpPr>
          <p:spPr>
            <a:xfrm>
              <a:off x="5070126" y="3310087"/>
              <a:ext cx="428156" cy="437132"/>
            </a:xfrm>
            <a:prstGeom prst="rect">
              <a:avLst/>
            </a:prstGeom>
            <a:solidFill>
              <a:srgbClr val="1A97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908B2F4-CD40-35A6-3258-2EEA2782BC84}"/>
              </a:ext>
            </a:extLst>
          </p:cNvPr>
          <p:cNvGrpSpPr/>
          <p:nvPr userDrawn="1"/>
        </p:nvGrpSpPr>
        <p:grpSpPr>
          <a:xfrm>
            <a:off x="9046911" y="444197"/>
            <a:ext cx="3010361" cy="3394679"/>
            <a:chOff x="7398784" y="352540"/>
            <a:chExt cx="2051748" cy="3394679"/>
          </a:xfrm>
        </p:grpSpPr>
        <p:sp>
          <p:nvSpPr>
            <p:cNvPr id="43" name="Google Shape;129;p12">
              <a:extLst>
                <a:ext uri="{FF2B5EF4-FFF2-40B4-BE49-F238E27FC236}">
                  <a16:creationId xmlns:a16="http://schemas.microsoft.com/office/drawing/2014/main" id="{B1CD5B90-75F0-2D5E-657B-77D2151AB4E0}"/>
                </a:ext>
              </a:extLst>
            </p:cNvPr>
            <p:cNvSpPr/>
            <p:nvPr userDrawn="1"/>
          </p:nvSpPr>
          <p:spPr>
            <a:xfrm>
              <a:off x="7398784" y="352540"/>
              <a:ext cx="2051748" cy="2957547"/>
            </a:xfrm>
            <a:prstGeom prst="rect">
              <a:avLst/>
            </a:prstGeom>
            <a:solidFill>
              <a:srgbClr val="D1E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9;p12">
              <a:extLst>
                <a:ext uri="{FF2B5EF4-FFF2-40B4-BE49-F238E27FC236}">
                  <a16:creationId xmlns:a16="http://schemas.microsoft.com/office/drawing/2014/main" id="{F8A6788C-4DCE-E717-09F0-5012097090FC}"/>
                </a:ext>
              </a:extLst>
            </p:cNvPr>
            <p:cNvSpPr/>
            <p:nvPr userDrawn="1"/>
          </p:nvSpPr>
          <p:spPr>
            <a:xfrm>
              <a:off x="7398784" y="3310087"/>
              <a:ext cx="428156" cy="437132"/>
            </a:xfrm>
            <a:prstGeom prst="rect">
              <a:avLst/>
            </a:prstGeom>
            <a:solidFill>
              <a:srgbClr val="D1E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Picture Placeholder 75">
            <a:extLst>
              <a:ext uri="{FF2B5EF4-FFF2-40B4-BE49-F238E27FC236}">
                <a16:creationId xmlns:a16="http://schemas.microsoft.com/office/drawing/2014/main" id="{DA98A216-87D8-AC07-6D18-1AEA7983C59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71439" y="522689"/>
            <a:ext cx="1833562" cy="1828800"/>
          </a:xfrm>
        </p:spPr>
        <p:txBody>
          <a:bodyPr/>
          <a:lstStyle/>
          <a:p>
            <a:endParaRPr lang="en-US"/>
          </a:p>
        </p:txBody>
      </p:sp>
      <p:sp>
        <p:nvSpPr>
          <p:cNvPr id="78" name="Picture Placeholder 75">
            <a:extLst>
              <a:ext uri="{FF2B5EF4-FFF2-40B4-BE49-F238E27FC236}">
                <a16:creationId xmlns:a16="http://schemas.microsoft.com/office/drawing/2014/main" id="{FEC9FD06-8717-D179-A166-3A69D20CC1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65227" y="517985"/>
            <a:ext cx="1833562" cy="1828800"/>
          </a:xfrm>
        </p:spPr>
        <p:txBody>
          <a:bodyPr/>
          <a:lstStyle/>
          <a:p>
            <a:endParaRPr lang="en-US"/>
          </a:p>
        </p:txBody>
      </p:sp>
      <p:sp>
        <p:nvSpPr>
          <p:cNvPr id="81" name="Picture Placeholder 75">
            <a:extLst>
              <a:ext uri="{FF2B5EF4-FFF2-40B4-BE49-F238E27FC236}">
                <a16:creationId xmlns:a16="http://schemas.microsoft.com/office/drawing/2014/main" id="{6A9E7E1C-E92D-2CFB-B0FB-B9981573BC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46271" y="3990480"/>
            <a:ext cx="1833562" cy="1828800"/>
          </a:xfrm>
        </p:spPr>
        <p:txBody>
          <a:bodyPr/>
          <a:lstStyle/>
          <a:p>
            <a:endParaRPr lang="en-US"/>
          </a:p>
        </p:txBody>
      </p:sp>
      <p:sp>
        <p:nvSpPr>
          <p:cNvPr id="82" name="Picture Placeholder 75">
            <a:extLst>
              <a:ext uri="{FF2B5EF4-FFF2-40B4-BE49-F238E27FC236}">
                <a16:creationId xmlns:a16="http://schemas.microsoft.com/office/drawing/2014/main" id="{9DA2E9E5-9DFA-440B-7329-76E9F656BE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08374" y="3999863"/>
            <a:ext cx="1833562" cy="1828800"/>
          </a:xfrm>
        </p:spPr>
        <p:txBody>
          <a:bodyPr/>
          <a:lstStyle/>
          <a:p>
            <a:endParaRPr lang="en-US"/>
          </a:p>
        </p:txBody>
      </p:sp>
      <p:sp>
        <p:nvSpPr>
          <p:cNvPr id="83" name="Picture Placeholder 75">
            <a:extLst>
              <a:ext uri="{FF2B5EF4-FFF2-40B4-BE49-F238E27FC236}">
                <a16:creationId xmlns:a16="http://schemas.microsoft.com/office/drawing/2014/main" id="{B2742E47-B939-BF1C-E5FE-7ECF9EF3C5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639453" y="4000431"/>
            <a:ext cx="1833562" cy="1828800"/>
          </a:xfrm>
        </p:spPr>
        <p:txBody>
          <a:bodyPr/>
          <a:lstStyle/>
          <a:p>
            <a:endParaRPr lang="en-US"/>
          </a:p>
        </p:txBody>
      </p:sp>
      <p:sp>
        <p:nvSpPr>
          <p:cNvPr id="88" name="Text Placeholder 85">
            <a:extLst>
              <a:ext uri="{FF2B5EF4-FFF2-40B4-BE49-F238E27FC236}">
                <a16:creationId xmlns:a16="http://schemas.microsoft.com/office/drawing/2014/main" id="{A7D5E73F-757E-B7C1-04C7-E248AA024AA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87262" y="2420573"/>
            <a:ext cx="2997835" cy="25973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1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  <a:lvl2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89" name="Text Placeholder 85">
            <a:extLst>
              <a:ext uri="{FF2B5EF4-FFF2-40B4-BE49-F238E27FC236}">
                <a16:creationId xmlns:a16="http://schemas.microsoft.com/office/drawing/2014/main" id="{2302CC9B-8291-C662-163F-5459F1AFCB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87262" y="2680306"/>
            <a:ext cx="2997835" cy="55408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  <a:lvl2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5pPr>
          </a:lstStyle>
          <a:p>
            <a:pPr lvl="0"/>
            <a:r>
              <a:rPr lang="en-US"/>
              <a:t>Role, Company</a:t>
            </a:r>
          </a:p>
        </p:txBody>
      </p:sp>
      <p:sp>
        <p:nvSpPr>
          <p:cNvPr id="98" name="Text Placeholder 85">
            <a:extLst>
              <a:ext uri="{FF2B5EF4-FFF2-40B4-BE49-F238E27FC236}">
                <a16:creationId xmlns:a16="http://schemas.microsoft.com/office/drawing/2014/main" id="{581E61CF-FF98-9328-3918-5E85E1020B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065423" y="2420572"/>
            <a:ext cx="2991849" cy="25973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1" i="0">
                <a:solidFill>
                  <a:srgbClr val="434546"/>
                </a:solidFill>
                <a:latin typeface="Archivo" pitchFamily="2" charset="77"/>
                <a:cs typeface="Archivo" pitchFamily="2" charset="77"/>
              </a:defRPr>
            </a:lvl1pPr>
            <a:lvl2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99" name="Text Placeholder 85">
            <a:extLst>
              <a:ext uri="{FF2B5EF4-FFF2-40B4-BE49-F238E27FC236}">
                <a16:creationId xmlns:a16="http://schemas.microsoft.com/office/drawing/2014/main" id="{462BC832-6E77-FA26-F382-31FEA5373B6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65423" y="2680305"/>
            <a:ext cx="2991849" cy="50989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434546"/>
                </a:solidFill>
                <a:latin typeface="Archivo" pitchFamily="2" charset="77"/>
                <a:cs typeface="Archivo" pitchFamily="2" charset="77"/>
              </a:defRPr>
            </a:lvl1pPr>
            <a:lvl2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5pPr>
          </a:lstStyle>
          <a:p>
            <a:pPr lvl="0"/>
            <a:r>
              <a:rPr lang="en-US"/>
              <a:t>Role, Company</a:t>
            </a:r>
          </a:p>
        </p:txBody>
      </p:sp>
      <p:sp>
        <p:nvSpPr>
          <p:cNvPr id="113" name="Text Placeholder 85">
            <a:extLst>
              <a:ext uri="{FF2B5EF4-FFF2-40B4-BE49-F238E27FC236}">
                <a16:creationId xmlns:a16="http://schemas.microsoft.com/office/drawing/2014/main" id="{A0A65A0C-4576-86F5-4067-AFAB7AD158C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540008" y="5895245"/>
            <a:ext cx="3002160" cy="25973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1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  <a:lvl2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4" name="Text Placeholder 85">
            <a:extLst>
              <a:ext uri="{FF2B5EF4-FFF2-40B4-BE49-F238E27FC236}">
                <a16:creationId xmlns:a16="http://schemas.microsoft.com/office/drawing/2014/main" id="{AD10A57D-11F7-CEEC-0D49-7619692783C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540007" y="6154978"/>
            <a:ext cx="3011550" cy="3958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  <a:lvl2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5pPr>
          </a:lstStyle>
          <a:p>
            <a:pPr lvl="0"/>
            <a:r>
              <a:rPr lang="en-US"/>
              <a:t>Role, Company</a:t>
            </a:r>
          </a:p>
        </p:txBody>
      </p:sp>
      <p:sp>
        <p:nvSpPr>
          <p:cNvPr id="115" name="Text Placeholder 85">
            <a:extLst>
              <a:ext uri="{FF2B5EF4-FFF2-40B4-BE49-F238E27FC236}">
                <a16:creationId xmlns:a16="http://schemas.microsoft.com/office/drawing/2014/main" id="{5F27D8D6-7A32-A28C-C5D5-A71901FA7F1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702415" y="5895245"/>
            <a:ext cx="2998004" cy="25973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1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  <a:lvl2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6" name="Text Placeholder 85">
            <a:extLst>
              <a:ext uri="{FF2B5EF4-FFF2-40B4-BE49-F238E27FC236}">
                <a16:creationId xmlns:a16="http://schemas.microsoft.com/office/drawing/2014/main" id="{058DFF3C-1E20-98DD-0045-24DCC038632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02415" y="6154978"/>
            <a:ext cx="3007225" cy="43713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  <a:lvl2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5pPr>
          </a:lstStyle>
          <a:p>
            <a:pPr lvl="0"/>
            <a:r>
              <a:rPr lang="en-US"/>
              <a:t>Role, Company</a:t>
            </a:r>
          </a:p>
        </p:txBody>
      </p:sp>
      <p:sp>
        <p:nvSpPr>
          <p:cNvPr id="117" name="Text Placeholder 85">
            <a:extLst>
              <a:ext uri="{FF2B5EF4-FFF2-40B4-BE49-F238E27FC236}">
                <a16:creationId xmlns:a16="http://schemas.microsoft.com/office/drawing/2014/main" id="{B061ED0D-6F6D-83C0-90C3-5DA5024FBE5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837177" y="5885862"/>
            <a:ext cx="3001139" cy="25973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1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  <a:lvl2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8" name="Text Placeholder 85">
            <a:extLst>
              <a:ext uri="{FF2B5EF4-FFF2-40B4-BE49-F238E27FC236}">
                <a16:creationId xmlns:a16="http://schemas.microsoft.com/office/drawing/2014/main" id="{E648BBD6-14B0-84B0-E69C-10DC978FC9F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837178" y="6145595"/>
            <a:ext cx="3001138" cy="3958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  <a:lvl2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5pPr>
          </a:lstStyle>
          <a:p>
            <a:pPr lvl="0"/>
            <a:r>
              <a:rPr lang="en-US"/>
              <a:t>Role, Company</a:t>
            </a:r>
          </a:p>
        </p:txBody>
      </p:sp>
      <p:sp>
        <p:nvSpPr>
          <p:cNvPr id="2" name="Title 105">
            <a:extLst>
              <a:ext uri="{FF2B5EF4-FFF2-40B4-BE49-F238E27FC236}">
                <a16:creationId xmlns:a16="http://schemas.microsoft.com/office/drawing/2014/main" id="{50295E0E-C781-949C-0546-F74C11CDA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1" y="431032"/>
            <a:ext cx="2051747" cy="132556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DACAFA-966C-6461-F27C-0FD95973224A}"/>
              </a:ext>
            </a:extLst>
          </p:cNvPr>
          <p:cNvGrpSpPr/>
          <p:nvPr userDrawn="1"/>
        </p:nvGrpSpPr>
        <p:grpSpPr>
          <a:xfrm>
            <a:off x="2692631" y="446358"/>
            <a:ext cx="3010360" cy="3394679"/>
            <a:chOff x="2727635" y="352540"/>
            <a:chExt cx="2051748" cy="3394679"/>
          </a:xfrm>
        </p:grpSpPr>
        <p:sp>
          <p:nvSpPr>
            <p:cNvPr id="4" name="Google Shape;129;p12">
              <a:extLst>
                <a:ext uri="{FF2B5EF4-FFF2-40B4-BE49-F238E27FC236}">
                  <a16:creationId xmlns:a16="http://schemas.microsoft.com/office/drawing/2014/main" id="{859505EA-DA9C-855A-0588-CA26733C1D71}"/>
                </a:ext>
              </a:extLst>
            </p:cNvPr>
            <p:cNvSpPr/>
            <p:nvPr userDrawn="1"/>
          </p:nvSpPr>
          <p:spPr>
            <a:xfrm>
              <a:off x="2727635" y="352540"/>
              <a:ext cx="2051748" cy="2957547"/>
            </a:xfrm>
            <a:prstGeom prst="rect">
              <a:avLst/>
            </a:prstGeom>
            <a:solidFill>
              <a:srgbClr val="434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9;p12">
              <a:extLst>
                <a:ext uri="{FF2B5EF4-FFF2-40B4-BE49-F238E27FC236}">
                  <a16:creationId xmlns:a16="http://schemas.microsoft.com/office/drawing/2014/main" id="{1EDA97EC-2A45-CB83-4BFD-53A8A1EE9009}"/>
                </a:ext>
              </a:extLst>
            </p:cNvPr>
            <p:cNvSpPr/>
            <p:nvPr userDrawn="1"/>
          </p:nvSpPr>
          <p:spPr>
            <a:xfrm>
              <a:off x="2727635" y="3310087"/>
              <a:ext cx="428156" cy="437132"/>
            </a:xfrm>
            <a:prstGeom prst="rect">
              <a:avLst/>
            </a:prstGeom>
            <a:solidFill>
              <a:srgbClr val="434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Picture Placeholder 75">
            <a:extLst>
              <a:ext uri="{FF2B5EF4-FFF2-40B4-BE49-F238E27FC236}">
                <a16:creationId xmlns:a16="http://schemas.microsoft.com/office/drawing/2014/main" id="{0DAB3325-D8F6-17FF-E715-82A705BA78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83797" y="531458"/>
            <a:ext cx="1833562" cy="18288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85">
            <a:extLst>
              <a:ext uri="{FF2B5EF4-FFF2-40B4-BE49-F238E27FC236}">
                <a16:creationId xmlns:a16="http://schemas.microsoft.com/office/drawing/2014/main" id="{B7664E34-5094-5535-6E1B-896A6AC443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95473" y="2422827"/>
            <a:ext cx="2993671" cy="25973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1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  <a:lvl2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9" name="Text Placeholder 85">
            <a:extLst>
              <a:ext uri="{FF2B5EF4-FFF2-40B4-BE49-F238E27FC236}">
                <a16:creationId xmlns:a16="http://schemas.microsoft.com/office/drawing/2014/main" id="{86482A97-6AC7-A721-E4EC-80B9BB7C5C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95473" y="2682560"/>
            <a:ext cx="3007517" cy="43713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  <a:lvl2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5pPr>
          </a:lstStyle>
          <a:p>
            <a:pPr lvl="0"/>
            <a:r>
              <a:rPr lang="en-US"/>
              <a:t>Role, Company</a:t>
            </a:r>
          </a:p>
        </p:txBody>
      </p:sp>
    </p:spTree>
    <p:extLst>
      <p:ext uri="{BB962C8B-B14F-4D97-AF65-F5344CB8AC3E}">
        <p14:creationId xmlns:p14="http://schemas.microsoft.com/office/powerpoint/2010/main" val="13010115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29;p12">
            <a:extLst>
              <a:ext uri="{FF2B5EF4-FFF2-40B4-BE49-F238E27FC236}">
                <a16:creationId xmlns:a16="http://schemas.microsoft.com/office/drawing/2014/main" id="{2E43D3D3-2FD1-49DA-F4CD-DCDBFB311387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FF3FA"/>
              </a:solidFill>
            </a:endParaRPr>
          </a:p>
        </p:txBody>
      </p:sp>
      <p:sp>
        <p:nvSpPr>
          <p:cNvPr id="10" name="Title 37">
            <a:extLst>
              <a:ext uri="{FF2B5EF4-FFF2-40B4-BE49-F238E27FC236}">
                <a16:creationId xmlns:a16="http://schemas.microsoft.com/office/drawing/2014/main" id="{CA79319B-B73E-B6F8-BAA1-AE551C9D53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184" y="566835"/>
            <a:ext cx="10884878" cy="58251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1" name="Text Placeholder 44">
            <a:extLst>
              <a:ext uri="{FF2B5EF4-FFF2-40B4-BE49-F238E27FC236}">
                <a16:creationId xmlns:a16="http://schemas.microsoft.com/office/drawing/2014/main" id="{74592747-2B86-F880-6DB0-D3C6F25861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798" y="1149350"/>
            <a:ext cx="10870088" cy="3460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4BE0B5-8F6A-8B67-17C3-46D6494EC74E}"/>
              </a:ext>
            </a:extLst>
          </p:cNvPr>
          <p:cNvSpPr/>
          <p:nvPr userDrawn="1"/>
        </p:nvSpPr>
        <p:spPr>
          <a:xfrm>
            <a:off x="8000725" y="1660815"/>
            <a:ext cx="3580030" cy="4781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3A864A-B6E0-8C8E-AA51-35E8E25AB31A}"/>
              </a:ext>
            </a:extLst>
          </p:cNvPr>
          <p:cNvSpPr/>
          <p:nvPr userDrawn="1"/>
        </p:nvSpPr>
        <p:spPr>
          <a:xfrm>
            <a:off x="4305985" y="1660815"/>
            <a:ext cx="3580030" cy="4781320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1ACD82-7BD7-A2CD-8AD5-4B8DCEEE5D3D}"/>
              </a:ext>
            </a:extLst>
          </p:cNvPr>
          <p:cNvSpPr/>
          <p:nvPr userDrawn="1"/>
        </p:nvSpPr>
        <p:spPr>
          <a:xfrm>
            <a:off x="611245" y="1660815"/>
            <a:ext cx="3580030" cy="4781320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3AFBDB6-33A6-3779-201C-7F1A6EDDA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3372" y="1758823"/>
            <a:ext cx="3437514" cy="45853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0015FC5-EFB7-80DE-6115-D59E943AE9B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82503" y="1758822"/>
            <a:ext cx="3437514" cy="45853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8BE0EA6-F91C-BBFD-73A0-BB877BBA1DA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77243" y="1758822"/>
            <a:ext cx="3437514" cy="45853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999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7">
            <a:extLst>
              <a:ext uri="{FF2B5EF4-FFF2-40B4-BE49-F238E27FC236}">
                <a16:creationId xmlns:a16="http://schemas.microsoft.com/office/drawing/2014/main" id="{71F17629-5144-8495-7E2C-3B581EDCB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31" y="617230"/>
            <a:ext cx="11297456" cy="437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>
                <a:latin typeface="Archivo" pitchFamily="2" charset="0"/>
                <a:cs typeface="Archivo" pitchFamily="2" charset="0"/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Text Placeholder 44">
            <a:extLst>
              <a:ext uri="{FF2B5EF4-FFF2-40B4-BE49-F238E27FC236}">
                <a16:creationId xmlns:a16="http://schemas.microsoft.com/office/drawing/2014/main" id="{5573A35D-DF2E-88D4-00B8-2CF0DAAD8F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994" y="1240561"/>
            <a:ext cx="11284300" cy="3206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38921609-F2AA-3902-9B61-46B82683693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4026" y="1724025"/>
            <a:ext cx="11283950" cy="487362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162785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7">
            <a:extLst>
              <a:ext uri="{FF2B5EF4-FFF2-40B4-BE49-F238E27FC236}">
                <a16:creationId xmlns:a16="http://schemas.microsoft.com/office/drawing/2014/main" id="{699BF0D7-C635-2417-AD4A-8E775BBCE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31" y="617230"/>
            <a:ext cx="11297456" cy="437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>
                <a:latin typeface="Archivo" pitchFamily="2" charset="0"/>
                <a:cs typeface="Archivo" pitchFamily="2" charset="0"/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Text Placeholder 44">
            <a:extLst>
              <a:ext uri="{FF2B5EF4-FFF2-40B4-BE49-F238E27FC236}">
                <a16:creationId xmlns:a16="http://schemas.microsoft.com/office/drawing/2014/main" id="{FB68CB53-925F-B494-4418-4B875EC049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994" y="1240561"/>
            <a:ext cx="11284300" cy="3206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EBE1F77-95C7-8E4E-32D9-90BB17C56C0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4026" y="1724025"/>
            <a:ext cx="11283950" cy="487362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3133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7">
            <a:extLst>
              <a:ext uri="{FF2B5EF4-FFF2-40B4-BE49-F238E27FC236}">
                <a16:creationId xmlns:a16="http://schemas.microsoft.com/office/drawing/2014/main" id="{699BF0D7-C635-2417-AD4A-8E775BBCE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31" y="617230"/>
            <a:ext cx="11297456" cy="437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>
                <a:latin typeface="Archivo" pitchFamily="2" charset="0"/>
                <a:cs typeface="Archivo" pitchFamily="2" charset="0"/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Text Placeholder 44">
            <a:extLst>
              <a:ext uri="{FF2B5EF4-FFF2-40B4-BE49-F238E27FC236}">
                <a16:creationId xmlns:a16="http://schemas.microsoft.com/office/drawing/2014/main" id="{FB68CB53-925F-B494-4418-4B875EC049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994" y="1240561"/>
            <a:ext cx="11284300" cy="3206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EBE1F77-95C7-8E4E-32D9-90BB17C56C0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4026" y="1724025"/>
            <a:ext cx="11283950" cy="487362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30004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26;p12">
            <a:extLst>
              <a:ext uri="{FF2B5EF4-FFF2-40B4-BE49-F238E27FC236}">
                <a16:creationId xmlns:a16="http://schemas.microsoft.com/office/drawing/2014/main" id="{122AE99B-56AC-7D2F-9A4E-1033250E3A8B}"/>
              </a:ext>
            </a:extLst>
          </p:cNvPr>
          <p:cNvSpPr/>
          <p:nvPr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oogle Shape;127;p12">
            <a:extLst>
              <a:ext uri="{FF2B5EF4-FFF2-40B4-BE49-F238E27FC236}">
                <a16:creationId xmlns:a16="http://schemas.microsoft.com/office/drawing/2014/main" id="{FC456752-D256-8B6C-FDB2-08626F55685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75283"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8;p12">
            <a:extLst>
              <a:ext uri="{FF2B5EF4-FFF2-40B4-BE49-F238E27FC236}">
                <a16:creationId xmlns:a16="http://schemas.microsoft.com/office/drawing/2014/main" id="{1D53D47E-4B29-B533-D556-781557FE349E}"/>
              </a:ext>
            </a:extLst>
          </p:cNvPr>
          <p:cNvSpPr txBox="1"/>
          <p:nvPr/>
        </p:nvSpPr>
        <p:spPr>
          <a:xfrm>
            <a:off x="9845964" y="129703"/>
            <a:ext cx="1777742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© 2024</a:t>
            </a:r>
            <a:r>
              <a:rPr lang="en-GB" sz="900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 </a:t>
            </a:r>
            <a:r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ial" panose="020B0604020202020204" pitchFamily="34" charset="0"/>
              <a:ea typeface="Archivo"/>
              <a:cs typeface="Arial" panose="020B0604020202020204" pitchFamily="34" charset="0"/>
              <a:sym typeface="Archivo"/>
            </a:endParaRPr>
          </a:p>
        </p:txBody>
      </p:sp>
      <p:sp>
        <p:nvSpPr>
          <p:cNvPr id="13" name="Google Shape;129;p12">
            <a:extLst>
              <a:ext uri="{FF2B5EF4-FFF2-40B4-BE49-F238E27FC236}">
                <a16:creationId xmlns:a16="http://schemas.microsoft.com/office/drawing/2014/main" id="{5AE3CCDC-4A52-4B0A-03CD-5BC0DE11E332}"/>
              </a:ext>
            </a:extLst>
          </p:cNvPr>
          <p:cNvSpPr/>
          <p:nvPr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37">
            <a:extLst>
              <a:ext uri="{FF2B5EF4-FFF2-40B4-BE49-F238E27FC236}">
                <a16:creationId xmlns:a16="http://schemas.microsoft.com/office/drawing/2014/main" id="{EFD1E319-E4E5-BF92-D769-3ABCB2B8F8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31" y="617230"/>
            <a:ext cx="11297456" cy="437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>
                <a:latin typeface="Archivo" pitchFamily="2" charset="0"/>
                <a:cs typeface="Archivo" pitchFamily="2" charset="0"/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Text Placeholder 44">
            <a:extLst>
              <a:ext uri="{FF2B5EF4-FFF2-40B4-BE49-F238E27FC236}">
                <a16:creationId xmlns:a16="http://schemas.microsoft.com/office/drawing/2014/main" id="{C1093899-3D77-A9E9-8B29-9236ABA895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994" y="1240561"/>
            <a:ext cx="11284300" cy="3206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E6B7764F-3F17-F44A-81C5-2134A8B0FC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4026" y="1724025"/>
            <a:ext cx="11283950" cy="487362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756464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6;p12">
            <a:extLst>
              <a:ext uri="{FF2B5EF4-FFF2-40B4-BE49-F238E27FC236}">
                <a16:creationId xmlns:a16="http://schemas.microsoft.com/office/drawing/2014/main" id="{0FC8B635-9287-E3D6-3DD7-1AE98FB85EC5}"/>
              </a:ext>
            </a:extLst>
          </p:cNvPr>
          <p:cNvSpPr/>
          <p:nvPr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128;p12">
            <a:extLst>
              <a:ext uri="{FF2B5EF4-FFF2-40B4-BE49-F238E27FC236}">
                <a16:creationId xmlns:a16="http://schemas.microsoft.com/office/drawing/2014/main" id="{5F1B9153-293A-7523-3419-802E613D28C0}"/>
              </a:ext>
            </a:extLst>
          </p:cNvPr>
          <p:cNvSpPr txBox="1"/>
          <p:nvPr/>
        </p:nvSpPr>
        <p:spPr>
          <a:xfrm>
            <a:off x="9615055" y="129704"/>
            <a:ext cx="200865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D1E06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© 2024</a:t>
            </a:r>
            <a:r>
              <a:rPr lang="en-GB" sz="900">
                <a:solidFill>
                  <a:srgbClr val="D1E06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 </a:t>
            </a:r>
            <a:r>
              <a:rPr lang="en-GB" sz="900" i="0" u="none" strike="noStrike" cap="none">
                <a:solidFill>
                  <a:srgbClr val="D1E06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D1E06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D1E06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D1E06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‹#›</a:t>
            </a:fld>
            <a:endParaRPr sz="900" i="0" u="none" strike="noStrike" cap="none">
              <a:solidFill>
                <a:srgbClr val="D1E06F"/>
              </a:solidFill>
              <a:latin typeface="Arial" panose="020B0604020202020204" pitchFamily="34" charset="0"/>
              <a:ea typeface="Archivo"/>
              <a:cs typeface="Arial" panose="020B0604020202020204" pitchFamily="34" charset="0"/>
              <a:sym typeface="Archivo"/>
            </a:endParaRPr>
          </a:p>
        </p:txBody>
      </p:sp>
      <p:sp>
        <p:nvSpPr>
          <p:cNvPr id="9" name="Google Shape;129;p12">
            <a:extLst>
              <a:ext uri="{FF2B5EF4-FFF2-40B4-BE49-F238E27FC236}">
                <a16:creationId xmlns:a16="http://schemas.microsoft.com/office/drawing/2014/main" id="{2E43D3D3-2FD1-49DA-F4CD-DCDBFB311387}"/>
              </a:ext>
            </a:extLst>
          </p:cNvPr>
          <p:cNvSpPr/>
          <p:nvPr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FF3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2AFDCBB-F22F-60B2-088E-EFF09223A3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9" t="7536" r="76716" b="7735"/>
          <a:stretch/>
        </p:blipFill>
        <p:spPr>
          <a:xfrm>
            <a:off x="11776435" y="0"/>
            <a:ext cx="356619" cy="370071"/>
          </a:xfrm>
          <a:prstGeom prst="rect">
            <a:avLst/>
          </a:prstGeom>
        </p:spPr>
      </p:pic>
      <p:sp>
        <p:nvSpPr>
          <p:cNvPr id="2" name="Title 37">
            <a:extLst>
              <a:ext uri="{FF2B5EF4-FFF2-40B4-BE49-F238E27FC236}">
                <a16:creationId xmlns:a16="http://schemas.microsoft.com/office/drawing/2014/main" id="{3EB2C800-50BF-B5B8-7B2F-0C52DF7928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31" y="617230"/>
            <a:ext cx="11297456" cy="437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>
                <a:latin typeface="Archivo" pitchFamily="2" charset="0"/>
                <a:cs typeface="Archivo" pitchFamily="2" charset="0"/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Text Placeholder 44">
            <a:extLst>
              <a:ext uri="{FF2B5EF4-FFF2-40B4-BE49-F238E27FC236}">
                <a16:creationId xmlns:a16="http://schemas.microsoft.com/office/drawing/2014/main" id="{A111F183-939C-2690-1421-25637F64F1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994" y="1240561"/>
            <a:ext cx="11284300" cy="3206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38624DD7-156F-6381-C63D-45C7B2A3AA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4026" y="1724025"/>
            <a:ext cx="11283950" cy="487362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05964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632D5-38B4-9AC2-895D-6A2CD16C7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CB5A8D-7ADA-6782-0415-9590BC3B84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9ADAE-DD47-A122-0942-A9A0A1A86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5BCF-EE50-4CE4-B672-3ECABEAAEBFA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5E260-171C-C44F-82B1-8CCE654D2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AE6FE-0EBC-4151-BF13-D2219AE85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7B2FC-CF4E-4A5A-BFB1-24D7F1230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2442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avy 1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12511-E9AA-87CA-5484-3EE8F72B1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84" y="1745154"/>
            <a:ext cx="5355338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8" name="Google Shape;126;p12">
            <a:extLst>
              <a:ext uri="{FF2B5EF4-FFF2-40B4-BE49-F238E27FC236}">
                <a16:creationId xmlns:a16="http://schemas.microsoft.com/office/drawing/2014/main" id="{94C04A64-ADA6-F8A2-8586-521CDB5ECB4F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127;p12">
            <a:extLst>
              <a:ext uri="{FF2B5EF4-FFF2-40B4-BE49-F238E27FC236}">
                <a16:creationId xmlns:a16="http://schemas.microsoft.com/office/drawing/2014/main" id="{C20C40F0-4A71-3F7D-06C6-1F2DBC36D4A7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8;p12">
            <a:extLst>
              <a:ext uri="{FF2B5EF4-FFF2-40B4-BE49-F238E27FC236}">
                <a16:creationId xmlns:a16="http://schemas.microsoft.com/office/drawing/2014/main" id="{46A9AD10-8ACD-729D-85AF-033977440BFE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1" name="Google Shape;129;p12">
            <a:extLst>
              <a:ext uri="{FF2B5EF4-FFF2-40B4-BE49-F238E27FC236}">
                <a16:creationId xmlns:a16="http://schemas.microsoft.com/office/drawing/2014/main" id="{1AB7125D-712B-F18F-D5BD-AA982AE2EF4B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980703D-EE8C-3D5A-5B1F-5E3849934BC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56724" y="1745154"/>
            <a:ext cx="5355338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6" name="Title 37">
            <a:extLst>
              <a:ext uri="{FF2B5EF4-FFF2-40B4-BE49-F238E27FC236}">
                <a16:creationId xmlns:a16="http://schemas.microsoft.com/office/drawing/2014/main" id="{39B6EC94-8FC8-A8E5-5B81-BD5865C180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184" y="566835"/>
            <a:ext cx="10884878" cy="582515"/>
          </a:xfr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1BBD57FE-2CF7-58D2-B98D-C79AD1228A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798" y="1149350"/>
            <a:ext cx="10870088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71964202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Graphic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7632092-5106-AB97-71B3-42CC7E995C8B}"/>
              </a:ext>
            </a:extLst>
          </p:cNvPr>
          <p:cNvSpPr/>
          <p:nvPr userDrawn="1"/>
        </p:nvSpPr>
        <p:spPr>
          <a:xfrm>
            <a:off x="422032" y="1650407"/>
            <a:ext cx="5381166" cy="3434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6C90E1-3612-EA97-CEEF-C2A7BFF4D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0" y="813516"/>
            <a:ext cx="11201675" cy="593254"/>
          </a:xfrm>
        </p:spPr>
        <p:txBody>
          <a:bodyPr>
            <a:normAutofit/>
          </a:bodyPr>
          <a:lstStyle>
            <a:lvl1pPr>
              <a:defRPr sz="350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66BF3-768B-18C1-A7DF-78C9B44621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9849" y="1789254"/>
            <a:ext cx="5045532" cy="3065672"/>
          </a:xfrm>
        </p:spPr>
        <p:txBody>
          <a:bodyPr/>
          <a:lstStyle/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9" name="Google Shape;126;p12">
            <a:extLst>
              <a:ext uri="{FF2B5EF4-FFF2-40B4-BE49-F238E27FC236}">
                <a16:creationId xmlns:a16="http://schemas.microsoft.com/office/drawing/2014/main" id="{36E40740-9F19-F4C2-0A98-69C626EA2DD9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27;p12">
            <a:extLst>
              <a:ext uri="{FF2B5EF4-FFF2-40B4-BE49-F238E27FC236}">
                <a16:creationId xmlns:a16="http://schemas.microsoft.com/office/drawing/2014/main" id="{472DFF83-9C3D-88AD-7BAB-43363D170B21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28;p12">
            <a:extLst>
              <a:ext uri="{FF2B5EF4-FFF2-40B4-BE49-F238E27FC236}">
                <a16:creationId xmlns:a16="http://schemas.microsoft.com/office/drawing/2014/main" id="{FE52D815-24E8-0C98-7E5B-692A6FEE25DD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2" name="Google Shape;129;p12">
            <a:extLst>
              <a:ext uri="{FF2B5EF4-FFF2-40B4-BE49-F238E27FC236}">
                <a16:creationId xmlns:a16="http://schemas.microsoft.com/office/drawing/2014/main" id="{7156D33C-1B25-DD42-4B15-6420A1F84D6C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369;p80">
            <a:extLst>
              <a:ext uri="{FF2B5EF4-FFF2-40B4-BE49-F238E27FC236}">
                <a16:creationId xmlns:a16="http://schemas.microsoft.com/office/drawing/2014/main" id="{31EAD20C-C0DC-9870-1BC5-1F96C78929DC}"/>
              </a:ext>
            </a:extLst>
          </p:cNvPr>
          <p:cNvSpPr/>
          <p:nvPr userDrawn="1"/>
        </p:nvSpPr>
        <p:spPr>
          <a:xfrm>
            <a:off x="5803199" y="5524510"/>
            <a:ext cx="839685" cy="839685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370;p80">
            <a:extLst>
              <a:ext uri="{FF2B5EF4-FFF2-40B4-BE49-F238E27FC236}">
                <a16:creationId xmlns:a16="http://schemas.microsoft.com/office/drawing/2014/main" id="{ACF06CE8-FB68-C547-554F-637183CBA1F1}"/>
              </a:ext>
            </a:extLst>
          </p:cNvPr>
          <p:cNvSpPr/>
          <p:nvPr userDrawn="1"/>
        </p:nvSpPr>
        <p:spPr>
          <a:xfrm>
            <a:off x="5803198" y="5091772"/>
            <a:ext cx="432738" cy="432738"/>
          </a:xfrm>
          <a:prstGeom prst="rect">
            <a:avLst/>
          </a:prstGeom>
          <a:solidFill>
            <a:srgbClr val="FF51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Picture 14" descr="A satellite view of water and land&#10;&#10;Description automatically generated">
            <a:extLst>
              <a:ext uri="{FF2B5EF4-FFF2-40B4-BE49-F238E27FC236}">
                <a16:creationId xmlns:a16="http://schemas.microsoft.com/office/drawing/2014/main" id="{8897806D-C590-BA00-6D2C-B39FFAB5F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1744" y="1595865"/>
            <a:ext cx="5599200" cy="5263590"/>
          </a:xfrm>
          <a:prstGeom prst="rect">
            <a:avLst/>
          </a:prstGeom>
        </p:spPr>
      </p:pic>
      <p:pic>
        <p:nvPicPr>
          <p:cNvPr id="5" name="Picture 4" descr="A close up of a shell&#10;&#10;Description automatically generated">
            <a:extLst>
              <a:ext uri="{FF2B5EF4-FFF2-40B4-BE49-F238E27FC236}">
                <a16:creationId xmlns:a16="http://schemas.microsoft.com/office/drawing/2014/main" id="{7877879B-B201-68FB-FCDF-3E0BEFA3D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1744" y="1594410"/>
            <a:ext cx="5599200" cy="526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371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29;p12">
            <a:extLst>
              <a:ext uri="{FF2B5EF4-FFF2-40B4-BE49-F238E27FC236}">
                <a16:creationId xmlns:a16="http://schemas.microsoft.com/office/drawing/2014/main" id="{2E43D3D3-2FD1-49DA-F4CD-DCDBFB311387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FF3FA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4BE0B5-8F6A-8B67-17C3-46D6494EC74E}"/>
              </a:ext>
            </a:extLst>
          </p:cNvPr>
          <p:cNvSpPr/>
          <p:nvPr userDrawn="1"/>
        </p:nvSpPr>
        <p:spPr>
          <a:xfrm>
            <a:off x="8000725" y="1660815"/>
            <a:ext cx="3580030" cy="4781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8">
            <a:extLst>
              <a:ext uri="{FF2B5EF4-FFF2-40B4-BE49-F238E27FC236}">
                <a16:creationId xmlns:a16="http://schemas.microsoft.com/office/drawing/2014/main" id="{DD091B9F-D97A-2FC8-9B2C-7C5F04A21A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074" y="764152"/>
            <a:ext cx="10515600" cy="4800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500"/>
            </a:lvl1pPr>
          </a:lstStyle>
          <a:p>
            <a:r>
              <a:rPr lang="en-GB"/>
              <a:t>Agenda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6475DD-AAF3-8064-8BFE-6A25CE315DFE}"/>
              </a:ext>
            </a:extLst>
          </p:cNvPr>
          <p:cNvSpPr/>
          <p:nvPr userDrawn="1"/>
        </p:nvSpPr>
        <p:spPr>
          <a:xfrm>
            <a:off x="280074" y="1616765"/>
            <a:ext cx="11489895" cy="4810539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able Placeholder 2">
            <a:extLst>
              <a:ext uri="{FF2B5EF4-FFF2-40B4-BE49-F238E27FC236}">
                <a16:creationId xmlns:a16="http://schemas.microsoft.com/office/drawing/2014/main" id="{2182F3CA-AB72-C2EC-E246-5B26B9098489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22275" y="1729647"/>
            <a:ext cx="11222038" cy="4604477"/>
          </a:xfrm>
          <a:prstGeom prst="rect">
            <a:avLst/>
          </a:prstGeom>
          <a:solidFill>
            <a:srgbClr val="3F3F3F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4642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Heavy 1 Charcoal w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12511-E9AA-87CA-5484-3EE8F72B1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84" y="1745154"/>
            <a:ext cx="5355338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8" name="Google Shape;126;p12">
            <a:extLst>
              <a:ext uri="{FF2B5EF4-FFF2-40B4-BE49-F238E27FC236}">
                <a16:creationId xmlns:a16="http://schemas.microsoft.com/office/drawing/2014/main" id="{94C04A64-ADA6-F8A2-8586-521CDB5ECB4F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127;p12">
            <a:extLst>
              <a:ext uri="{FF2B5EF4-FFF2-40B4-BE49-F238E27FC236}">
                <a16:creationId xmlns:a16="http://schemas.microsoft.com/office/drawing/2014/main" id="{C20C40F0-4A71-3F7D-06C6-1F2DBC36D4A7}"/>
              </a:ext>
            </a:extLst>
          </p:cNvPr>
          <p:cNvPicPr preferRelativeResize="0"/>
          <p:nvPr userDrawn="1"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8;p12">
            <a:extLst>
              <a:ext uri="{FF2B5EF4-FFF2-40B4-BE49-F238E27FC236}">
                <a16:creationId xmlns:a16="http://schemas.microsoft.com/office/drawing/2014/main" id="{46A9AD10-8ACD-729D-85AF-033977440BFE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2024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1" name="Google Shape;129;p12">
            <a:extLst>
              <a:ext uri="{FF2B5EF4-FFF2-40B4-BE49-F238E27FC236}">
                <a16:creationId xmlns:a16="http://schemas.microsoft.com/office/drawing/2014/main" id="{1AB7125D-712B-F18F-D5BD-AA982AE2EF4B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980703D-EE8C-3D5A-5B1F-5E3849934BC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56724" y="1745154"/>
            <a:ext cx="5355338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6" name="Title 37">
            <a:extLst>
              <a:ext uri="{FF2B5EF4-FFF2-40B4-BE49-F238E27FC236}">
                <a16:creationId xmlns:a16="http://schemas.microsoft.com/office/drawing/2014/main" id="{39B6EC94-8FC8-A8E5-5B81-BD5865C180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184" y="566835"/>
            <a:ext cx="10884878" cy="582515"/>
          </a:xfr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1BBD57FE-2CF7-58D2-B98D-C79AD1228A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798" y="1149350"/>
            <a:ext cx="10870088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61111833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reak / Section 2 Yello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91;p39">
            <a:extLst>
              <a:ext uri="{FF2B5EF4-FFF2-40B4-BE49-F238E27FC236}">
                <a16:creationId xmlns:a16="http://schemas.microsoft.com/office/drawing/2014/main" id="{AF91BD14-B610-5858-17BF-E481DE9EFF7C}"/>
              </a:ext>
            </a:extLst>
          </p:cNvPr>
          <p:cNvSpPr/>
          <p:nvPr/>
        </p:nvSpPr>
        <p:spPr>
          <a:xfrm rot="10800000">
            <a:off x="5606290" y="1447707"/>
            <a:ext cx="776205" cy="776205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" name="Google Shape;392;p39">
            <a:extLst>
              <a:ext uri="{FF2B5EF4-FFF2-40B4-BE49-F238E27FC236}">
                <a16:creationId xmlns:a16="http://schemas.microsoft.com/office/drawing/2014/main" id="{6911FE7F-737E-56FB-432E-40C0BED2679C}"/>
              </a:ext>
            </a:extLst>
          </p:cNvPr>
          <p:cNvSpPr/>
          <p:nvPr/>
        </p:nvSpPr>
        <p:spPr>
          <a:xfrm rot="10800000">
            <a:off x="5602818" y="2516469"/>
            <a:ext cx="205593" cy="205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" name="Google Shape;393;p39">
            <a:extLst>
              <a:ext uri="{FF2B5EF4-FFF2-40B4-BE49-F238E27FC236}">
                <a16:creationId xmlns:a16="http://schemas.microsoft.com/office/drawing/2014/main" id="{4EEC4C54-E43F-4079-D3FE-E21F3C3E7AE7}"/>
              </a:ext>
            </a:extLst>
          </p:cNvPr>
          <p:cNvSpPr/>
          <p:nvPr/>
        </p:nvSpPr>
        <p:spPr>
          <a:xfrm rot="10800000">
            <a:off x="5303132" y="2213002"/>
            <a:ext cx="303157" cy="303465"/>
          </a:xfrm>
          <a:prstGeom prst="rect">
            <a:avLst/>
          </a:prstGeom>
          <a:solidFill>
            <a:srgbClr val="FF51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12" name="Google Shape;394;p39">
            <a:extLst>
              <a:ext uri="{FF2B5EF4-FFF2-40B4-BE49-F238E27FC236}">
                <a16:creationId xmlns:a16="http://schemas.microsoft.com/office/drawing/2014/main" id="{EDAC964E-A0F1-C486-41EC-C8F44AD4616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69" b="79"/>
          <a:stretch/>
        </p:blipFill>
        <p:spPr>
          <a:xfrm>
            <a:off x="166493" y="5744441"/>
            <a:ext cx="3027559" cy="768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close up of honeycombs&#10;&#10;Description automatically generated">
            <a:extLst>
              <a:ext uri="{FF2B5EF4-FFF2-40B4-BE49-F238E27FC236}">
                <a16:creationId xmlns:a16="http://schemas.microsoft.com/office/drawing/2014/main" id="{5DD083A9-BFF3-8CE6-4AA9-F674AF69AF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90" r="4313"/>
          <a:stretch/>
        </p:blipFill>
        <p:spPr>
          <a:xfrm>
            <a:off x="6382493" y="2258352"/>
            <a:ext cx="5809507" cy="4599649"/>
          </a:xfrm>
          <a:prstGeom prst="rect">
            <a:avLst/>
          </a:prstGeom>
        </p:spPr>
      </p:pic>
      <p:sp>
        <p:nvSpPr>
          <p:cNvPr id="4" name="Title 41">
            <a:extLst>
              <a:ext uri="{FF2B5EF4-FFF2-40B4-BE49-F238E27FC236}">
                <a16:creationId xmlns:a16="http://schemas.microsoft.com/office/drawing/2014/main" id="{571CC7B9-4488-3E0C-2BC8-7A742DDE4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493" y="709866"/>
            <a:ext cx="4862243" cy="21183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Archivo" pitchFamily="2" charset="0"/>
                <a:ea typeface="+mj-ea"/>
                <a:cs typeface="Archiv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475769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Heavy 4 Charcoal Green w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6;p12">
            <a:extLst>
              <a:ext uri="{FF2B5EF4-FFF2-40B4-BE49-F238E27FC236}">
                <a16:creationId xmlns:a16="http://schemas.microsoft.com/office/drawing/2014/main" id="{03529298-6E23-3156-F89A-836A8688E6CE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28;p12">
            <a:extLst>
              <a:ext uri="{FF2B5EF4-FFF2-40B4-BE49-F238E27FC236}">
                <a16:creationId xmlns:a16="http://schemas.microsoft.com/office/drawing/2014/main" id="{EC9EA4BD-60A6-2DCD-5B1D-CC9200B6FC92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D1E06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6" name="Google Shape;129;p12">
            <a:extLst>
              <a:ext uri="{FF2B5EF4-FFF2-40B4-BE49-F238E27FC236}">
                <a16:creationId xmlns:a16="http://schemas.microsoft.com/office/drawing/2014/main" id="{325521D9-CF75-6F37-03F9-5C3AB1DAE50C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FF3FA"/>
              </a:solidFill>
            </a:endParaRPr>
          </a:p>
        </p:txBody>
      </p:sp>
      <p:sp>
        <p:nvSpPr>
          <p:cNvPr id="13" name="Title 37">
            <a:extLst>
              <a:ext uri="{FF2B5EF4-FFF2-40B4-BE49-F238E27FC236}">
                <a16:creationId xmlns:a16="http://schemas.microsoft.com/office/drawing/2014/main" id="{3FA46780-7CFB-F7B2-027C-A57E32B9C7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184" y="566835"/>
            <a:ext cx="10884878" cy="582515"/>
          </a:xfr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1CC30A65-832C-EC46-11B3-33C169EE98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798" y="1149350"/>
            <a:ext cx="10870088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332146-2864-737B-67D1-73DB1AFC845B}"/>
              </a:ext>
            </a:extLst>
          </p:cNvPr>
          <p:cNvSpPr/>
          <p:nvPr userDrawn="1"/>
        </p:nvSpPr>
        <p:spPr>
          <a:xfrm>
            <a:off x="8000725" y="1660815"/>
            <a:ext cx="3580030" cy="4781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BBB32A-ABC9-86EA-8DE9-51DDDA9BB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3372" y="1758823"/>
            <a:ext cx="3437514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F08D1E6-B856-D735-E295-9AC08BFC3BB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82503" y="1758822"/>
            <a:ext cx="3437514" cy="458530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DB31A12-43A5-5357-5881-BE70948F2A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77243" y="1758822"/>
            <a:ext cx="3437514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24706AE-D7BC-821C-04DB-49DCC295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79" t="7536" r="76716" b="7735"/>
          <a:stretch/>
        </p:blipFill>
        <p:spPr>
          <a:xfrm>
            <a:off x="11776435" y="0"/>
            <a:ext cx="356619" cy="37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14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7">
            <a:extLst>
              <a:ext uri="{FF2B5EF4-FFF2-40B4-BE49-F238E27FC236}">
                <a16:creationId xmlns:a16="http://schemas.microsoft.com/office/drawing/2014/main" id="{699BF0D7-C635-2417-AD4A-8E775BBCE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31" y="617230"/>
            <a:ext cx="11297456" cy="437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>
                <a:latin typeface="Archivo" pitchFamily="2" charset="0"/>
                <a:cs typeface="Archivo" pitchFamily="2" charset="0"/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Text Placeholder 44">
            <a:extLst>
              <a:ext uri="{FF2B5EF4-FFF2-40B4-BE49-F238E27FC236}">
                <a16:creationId xmlns:a16="http://schemas.microsoft.com/office/drawing/2014/main" id="{FB68CB53-925F-B494-4418-4B875EC049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994" y="1240561"/>
            <a:ext cx="11284300" cy="3206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EBE1F77-95C7-8E4E-32D9-90BB17C56C0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4026" y="1724025"/>
            <a:ext cx="11283950" cy="487362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4163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range w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6;p12">
            <a:extLst>
              <a:ext uri="{FF2B5EF4-FFF2-40B4-BE49-F238E27FC236}">
                <a16:creationId xmlns:a16="http://schemas.microsoft.com/office/drawing/2014/main" id="{6D197811-B11C-1365-7574-A9B89CA74288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27;p12">
            <a:extLst>
              <a:ext uri="{FF2B5EF4-FFF2-40B4-BE49-F238E27FC236}">
                <a16:creationId xmlns:a16="http://schemas.microsoft.com/office/drawing/2014/main" id="{0338886E-5E0D-AE25-21C2-60B3C1FB8B2C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8;p12">
            <a:extLst>
              <a:ext uri="{FF2B5EF4-FFF2-40B4-BE49-F238E27FC236}">
                <a16:creationId xmlns:a16="http://schemas.microsoft.com/office/drawing/2014/main" id="{1790B5D1-BE08-EE90-EABA-5596F8BCEB58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5" name="Google Shape;129;p12">
            <a:extLst>
              <a:ext uri="{FF2B5EF4-FFF2-40B4-BE49-F238E27FC236}">
                <a16:creationId xmlns:a16="http://schemas.microsoft.com/office/drawing/2014/main" id="{E0247C28-59DC-C037-A9DF-A17FB50E82FE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434546"/>
          </a:solidFill>
          <a:ln>
            <a:solidFill>
              <a:srgbClr val="434546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E61E3BCA-710D-6C2A-8BF6-C9C7272C1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074" y="566835"/>
            <a:ext cx="10515600" cy="43713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40" name="Google Shape;129;p12">
            <a:extLst>
              <a:ext uri="{FF2B5EF4-FFF2-40B4-BE49-F238E27FC236}">
                <a16:creationId xmlns:a16="http://schemas.microsoft.com/office/drawing/2014/main" id="{F218C2D0-77C1-B779-6402-0DD64A1B209C}"/>
              </a:ext>
            </a:extLst>
          </p:cNvPr>
          <p:cNvSpPr/>
          <p:nvPr userDrawn="1"/>
        </p:nvSpPr>
        <p:spPr>
          <a:xfrm>
            <a:off x="294332" y="1628873"/>
            <a:ext cx="2312944" cy="4870351"/>
          </a:xfrm>
          <a:prstGeom prst="rect">
            <a:avLst/>
          </a:prstGeom>
          <a:solidFill>
            <a:srgbClr val="434546"/>
          </a:solidFill>
          <a:ln>
            <a:solidFill>
              <a:srgbClr val="434546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5B82FC95-5269-9A1D-7190-161670BF31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3688" y="1149350"/>
            <a:ext cx="10501312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042891CD-6794-93CA-9498-CFA6F37F25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0715" y="1787886"/>
            <a:ext cx="2070636" cy="211594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8" name="Table Placeholder 47">
            <a:extLst>
              <a:ext uri="{FF2B5EF4-FFF2-40B4-BE49-F238E27FC236}">
                <a16:creationId xmlns:a16="http://schemas.microsoft.com/office/drawing/2014/main" id="{E8024B0F-6636-B042-DFC7-73C0E7DF2EB1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2743200" y="1628775"/>
            <a:ext cx="8999538" cy="48704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3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avy 1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12511-E9AA-87CA-5484-3EE8F72B1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84" y="1745154"/>
            <a:ext cx="5355339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8" name="Google Shape;126;p12">
            <a:extLst>
              <a:ext uri="{FF2B5EF4-FFF2-40B4-BE49-F238E27FC236}">
                <a16:creationId xmlns:a16="http://schemas.microsoft.com/office/drawing/2014/main" id="{94C04A64-ADA6-F8A2-8586-521CDB5ECB4F}"/>
              </a:ext>
            </a:extLst>
          </p:cNvPr>
          <p:cNvSpPr/>
          <p:nvPr userDrawn="1"/>
        </p:nvSpPr>
        <p:spPr>
          <a:xfrm>
            <a:off x="280075" y="-6099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9" name="Google Shape;127;p12">
            <a:extLst>
              <a:ext uri="{FF2B5EF4-FFF2-40B4-BE49-F238E27FC236}">
                <a16:creationId xmlns:a16="http://schemas.microsoft.com/office/drawing/2014/main" id="{C20C40F0-4A71-3F7D-06C6-1F2DBC36D4A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75283"/>
          <a:stretch/>
        </p:blipFill>
        <p:spPr>
          <a:xfrm>
            <a:off x="11741979" y="-26606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8;p12">
            <a:extLst>
              <a:ext uri="{FF2B5EF4-FFF2-40B4-BE49-F238E27FC236}">
                <a16:creationId xmlns:a16="http://schemas.microsoft.com/office/drawing/2014/main" id="{46A9AD10-8ACD-729D-85AF-033977440BFE}"/>
              </a:ext>
            </a:extLst>
          </p:cNvPr>
          <p:cNvSpPr txBox="1"/>
          <p:nvPr userDrawn="1"/>
        </p:nvSpPr>
        <p:spPr>
          <a:xfrm>
            <a:off x="10180707" y="129705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tnfd.global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2B2B2"/>
                </a:buClr>
                <a:buSzPts val="700"/>
                <a:buFont typeface="Arial"/>
                <a:buNone/>
              </a:p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1" name="Google Shape;129;p12">
            <a:extLst>
              <a:ext uri="{FF2B5EF4-FFF2-40B4-BE49-F238E27FC236}">
                <a16:creationId xmlns:a16="http://schemas.microsoft.com/office/drawing/2014/main" id="{1AB7125D-712B-F18F-D5BD-AA982AE2EF4B}"/>
              </a:ext>
            </a:extLst>
          </p:cNvPr>
          <p:cNvSpPr/>
          <p:nvPr userDrawn="1"/>
        </p:nvSpPr>
        <p:spPr>
          <a:xfrm>
            <a:off x="-6125" y="-6099"/>
            <a:ext cx="428156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980703D-EE8C-3D5A-5B1F-5E3849934BC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56724" y="1745154"/>
            <a:ext cx="5355339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6" name="Title 37">
            <a:extLst>
              <a:ext uri="{FF2B5EF4-FFF2-40B4-BE49-F238E27FC236}">
                <a16:creationId xmlns:a16="http://schemas.microsoft.com/office/drawing/2014/main" id="{39B6EC94-8FC8-A8E5-5B81-BD5865C180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185" y="566836"/>
            <a:ext cx="10884879" cy="582515"/>
          </a:xfr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1BBD57FE-2CF7-58D2-B98D-C79AD1228A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799" y="1149351"/>
            <a:ext cx="10870088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165500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 / Content Slide + Heading GREEN">
  <p:cSld name="01 / Content Slide + Heading GREEN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455908" y="537400"/>
            <a:ext cx="8956000" cy="5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subTitle" idx="1"/>
          </p:nvPr>
        </p:nvSpPr>
        <p:spPr>
          <a:xfrm>
            <a:off x="472192" y="89567"/>
            <a:ext cx="2871200" cy="17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2"/>
          </p:nvPr>
        </p:nvSpPr>
        <p:spPr>
          <a:xfrm>
            <a:off x="472167" y="1301000"/>
            <a:ext cx="6555200" cy="7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chivo Light"/>
              <a:buNone/>
              <a:defRPr sz="16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7835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aurora borealis over water&#10;&#10;Description automatically generated">
            <a:extLst>
              <a:ext uri="{FF2B5EF4-FFF2-40B4-BE49-F238E27FC236}">
                <a16:creationId xmlns:a16="http://schemas.microsoft.com/office/drawing/2014/main" id="{D379C036-E17E-BC96-7DFE-834CB9E856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48" y="0"/>
            <a:ext cx="7083552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23054DF-6850-C9DD-ABF9-9983B301D76F}"/>
              </a:ext>
            </a:extLst>
          </p:cNvPr>
          <p:cNvSpPr/>
          <p:nvPr userDrawn="1"/>
        </p:nvSpPr>
        <p:spPr>
          <a:xfrm>
            <a:off x="11931600" y="1"/>
            <a:ext cx="260400" cy="1600200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DFF3F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Google Shape;961;p68">
            <a:extLst>
              <a:ext uri="{FF2B5EF4-FFF2-40B4-BE49-F238E27FC236}">
                <a16:creationId xmlns:a16="http://schemas.microsoft.com/office/drawing/2014/main" id="{268FA0FB-3B18-5478-8534-AA300B67BB1F}"/>
              </a:ext>
            </a:extLst>
          </p:cNvPr>
          <p:cNvSpPr txBox="1"/>
          <p:nvPr userDrawn="1"/>
        </p:nvSpPr>
        <p:spPr>
          <a:xfrm rot="5400000">
            <a:off x="10525645" y="1640829"/>
            <a:ext cx="30120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chivo SemiBold"/>
                <a:cs typeface="Arial" panose="020B0604020202020204" pitchFamily="34" charset="0"/>
                <a:sym typeface="Archivo SemiBold"/>
              </a:rPr>
              <a:t>tnfd.global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chivo SemiBold"/>
              <a:cs typeface="Arial" panose="020B0604020202020204" pitchFamily="34" charset="0"/>
              <a:sym typeface="Archivo SemiBold"/>
            </a:endParaRPr>
          </a:p>
        </p:txBody>
      </p:sp>
      <p:sp>
        <p:nvSpPr>
          <p:cNvPr id="7" name="Google Shape;959;p68">
            <a:extLst>
              <a:ext uri="{FF2B5EF4-FFF2-40B4-BE49-F238E27FC236}">
                <a16:creationId xmlns:a16="http://schemas.microsoft.com/office/drawing/2014/main" id="{4E862B65-9F81-B47E-A689-F62CBD89E5BD}"/>
              </a:ext>
            </a:extLst>
          </p:cNvPr>
          <p:cNvSpPr txBox="1">
            <a:spLocks/>
          </p:cNvSpPr>
          <p:nvPr userDrawn="1"/>
        </p:nvSpPr>
        <p:spPr>
          <a:xfrm>
            <a:off x="382634" y="421228"/>
            <a:ext cx="5457451" cy="4955738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8000" tIns="216000" rIns="168000" bIns="168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434546"/>
              </a:buClr>
              <a:buSzPts val="2000"/>
              <a:buFont typeface="Archivo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chivo"/>
              </a:rPr>
              <a:t> </a:t>
            </a:r>
          </a:p>
        </p:txBody>
      </p:sp>
      <p:sp>
        <p:nvSpPr>
          <p:cNvPr id="8" name="Text Placeholder 63">
            <a:extLst>
              <a:ext uri="{FF2B5EF4-FFF2-40B4-BE49-F238E27FC236}">
                <a16:creationId xmlns:a16="http://schemas.microsoft.com/office/drawing/2014/main" id="{616649EC-273B-962E-8F82-CDB96125E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3826" y="570700"/>
            <a:ext cx="4317757" cy="7736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kumimoji="0" lang="en-US" sz="36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chivo ExtraLight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edit</a:t>
            </a:r>
            <a:endParaRPr lang="en-US"/>
          </a:p>
        </p:txBody>
      </p:sp>
      <p:pic>
        <p:nvPicPr>
          <p:cNvPr id="2" name="Google Shape;1719;p101">
            <a:extLst>
              <a:ext uri="{FF2B5EF4-FFF2-40B4-BE49-F238E27FC236}">
                <a16:creationId xmlns:a16="http://schemas.microsoft.com/office/drawing/2014/main" id="{8420A104-DAF5-066F-B692-1026C49C5B60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481" y="5599209"/>
            <a:ext cx="3050776" cy="774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5160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aterfall surrounded by trees&#10;&#10;Description automatically generated">
            <a:extLst>
              <a:ext uri="{FF2B5EF4-FFF2-40B4-BE49-F238E27FC236}">
                <a16:creationId xmlns:a16="http://schemas.microsoft.com/office/drawing/2014/main" id="{1B64DDA6-26DC-3765-6212-C5D4A47EC0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659" r="12950"/>
          <a:stretch/>
        </p:blipFill>
        <p:spPr>
          <a:xfrm>
            <a:off x="5078872" y="7434"/>
            <a:ext cx="7143282" cy="6858000"/>
          </a:xfrm>
          <a:prstGeom prst="rect">
            <a:avLst/>
          </a:prstGeom>
        </p:spPr>
      </p:pic>
      <p:pic>
        <p:nvPicPr>
          <p:cNvPr id="16" name="Google Shape;1705;p101">
            <a:extLst>
              <a:ext uri="{FF2B5EF4-FFF2-40B4-BE49-F238E27FC236}">
                <a16:creationId xmlns:a16="http://schemas.microsoft.com/office/drawing/2014/main" id="{B8E6F06D-D806-74C7-E177-87BBACBDD56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290" r="-290"/>
          <a:stretch/>
        </p:blipFill>
        <p:spPr>
          <a:xfrm>
            <a:off x="382634" y="5699633"/>
            <a:ext cx="2593697" cy="58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19;p101">
            <a:extLst>
              <a:ext uri="{FF2B5EF4-FFF2-40B4-BE49-F238E27FC236}">
                <a16:creationId xmlns:a16="http://schemas.microsoft.com/office/drawing/2014/main" id="{8420A104-DAF5-066F-B692-1026C49C5B60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481" y="5599209"/>
            <a:ext cx="3050776" cy="77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23054DF-6850-C9DD-ABF9-9983B301D76F}"/>
              </a:ext>
            </a:extLst>
          </p:cNvPr>
          <p:cNvSpPr/>
          <p:nvPr userDrawn="1"/>
        </p:nvSpPr>
        <p:spPr>
          <a:xfrm>
            <a:off x="11931600" y="1"/>
            <a:ext cx="260400" cy="1600200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DFF3F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Google Shape;961;p68">
            <a:extLst>
              <a:ext uri="{FF2B5EF4-FFF2-40B4-BE49-F238E27FC236}">
                <a16:creationId xmlns:a16="http://schemas.microsoft.com/office/drawing/2014/main" id="{268FA0FB-3B18-5478-8534-AA300B67BB1F}"/>
              </a:ext>
            </a:extLst>
          </p:cNvPr>
          <p:cNvSpPr txBox="1"/>
          <p:nvPr userDrawn="1"/>
        </p:nvSpPr>
        <p:spPr>
          <a:xfrm rot="5400000">
            <a:off x="10525645" y="1640829"/>
            <a:ext cx="30120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chivo SemiBold"/>
                <a:cs typeface="Arial" panose="020B0604020202020204" pitchFamily="34" charset="0"/>
                <a:sym typeface="Archivo SemiBold"/>
              </a:rPr>
              <a:t>tnfd.global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chivo SemiBold"/>
              <a:cs typeface="Arial" panose="020B0604020202020204" pitchFamily="34" charset="0"/>
              <a:sym typeface="Archivo SemiBold"/>
            </a:endParaRPr>
          </a:p>
        </p:txBody>
      </p:sp>
      <p:sp>
        <p:nvSpPr>
          <p:cNvPr id="7" name="Google Shape;959;p68">
            <a:extLst>
              <a:ext uri="{FF2B5EF4-FFF2-40B4-BE49-F238E27FC236}">
                <a16:creationId xmlns:a16="http://schemas.microsoft.com/office/drawing/2014/main" id="{4E862B65-9F81-B47E-A689-F62CBD89E5BD}"/>
              </a:ext>
            </a:extLst>
          </p:cNvPr>
          <p:cNvSpPr txBox="1">
            <a:spLocks/>
          </p:cNvSpPr>
          <p:nvPr userDrawn="1"/>
        </p:nvSpPr>
        <p:spPr>
          <a:xfrm>
            <a:off x="382634" y="421228"/>
            <a:ext cx="5457451" cy="4955738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8000" tIns="216000" rIns="168000" bIns="168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434546"/>
              </a:buClr>
              <a:buSzPts val="2000"/>
              <a:buFont typeface="Archivo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chivo"/>
              </a:rPr>
              <a:t> </a:t>
            </a:r>
          </a:p>
        </p:txBody>
      </p:sp>
      <p:sp>
        <p:nvSpPr>
          <p:cNvPr id="8" name="Text Placeholder 63">
            <a:extLst>
              <a:ext uri="{FF2B5EF4-FFF2-40B4-BE49-F238E27FC236}">
                <a16:creationId xmlns:a16="http://schemas.microsoft.com/office/drawing/2014/main" id="{616649EC-273B-962E-8F82-CDB96125E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3826" y="570700"/>
            <a:ext cx="4317757" cy="7736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kumimoji="0" lang="en-US" sz="36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chivo ExtraLight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011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23054DF-6850-C9DD-ABF9-9983B301D76F}"/>
              </a:ext>
            </a:extLst>
          </p:cNvPr>
          <p:cNvSpPr/>
          <p:nvPr userDrawn="1"/>
        </p:nvSpPr>
        <p:spPr>
          <a:xfrm>
            <a:off x="11931600" y="1"/>
            <a:ext cx="260400" cy="1600200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DFF3F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Google Shape;1705;p101">
            <a:extLst>
              <a:ext uri="{FF2B5EF4-FFF2-40B4-BE49-F238E27FC236}">
                <a16:creationId xmlns:a16="http://schemas.microsoft.com/office/drawing/2014/main" id="{B8E6F06D-D806-74C7-E177-87BBACBDD56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290" r="-290"/>
          <a:stretch/>
        </p:blipFill>
        <p:spPr>
          <a:xfrm>
            <a:off x="382634" y="5699633"/>
            <a:ext cx="2593697" cy="58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19;p101">
            <a:extLst>
              <a:ext uri="{FF2B5EF4-FFF2-40B4-BE49-F238E27FC236}">
                <a16:creationId xmlns:a16="http://schemas.microsoft.com/office/drawing/2014/main" id="{8420A104-DAF5-066F-B692-1026C49C5B60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481" y="5599209"/>
            <a:ext cx="3050776" cy="774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63">
            <a:extLst>
              <a:ext uri="{FF2B5EF4-FFF2-40B4-BE49-F238E27FC236}">
                <a16:creationId xmlns:a16="http://schemas.microsoft.com/office/drawing/2014/main" id="{BCC8F080-180E-B128-D7A0-211A620F1F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3826" y="570700"/>
            <a:ext cx="4317757" cy="7736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kumimoji="0" lang="en-US" sz="36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chivo ExtraLight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edit</a:t>
            </a:r>
            <a:endParaRPr lang="en-US"/>
          </a:p>
        </p:txBody>
      </p:sp>
      <p:sp>
        <p:nvSpPr>
          <p:cNvPr id="6" name="Google Shape;961;p68">
            <a:extLst>
              <a:ext uri="{FF2B5EF4-FFF2-40B4-BE49-F238E27FC236}">
                <a16:creationId xmlns:a16="http://schemas.microsoft.com/office/drawing/2014/main" id="{4F7188A6-7749-8F6C-44FD-E8314666442D}"/>
              </a:ext>
            </a:extLst>
          </p:cNvPr>
          <p:cNvSpPr txBox="1"/>
          <p:nvPr userDrawn="1"/>
        </p:nvSpPr>
        <p:spPr>
          <a:xfrm rot="5400000">
            <a:off x="10517700" y="1743688"/>
            <a:ext cx="30120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chivo SemiBold"/>
                <a:cs typeface="Arial" panose="020B0604020202020204" pitchFamily="34" charset="0"/>
                <a:sym typeface="Archivo SemiBold"/>
              </a:rPr>
              <a:t>tnfd.global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chivo SemiBold"/>
              <a:cs typeface="Arial" panose="020B0604020202020204" pitchFamily="34" charset="0"/>
              <a:sym typeface="Archivo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818881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binar Agenda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26FA1AD4-EF23-4F4D-8F62-0E2DD179C9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074" y="764152"/>
            <a:ext cx="10515600" cy="480002"/>
          </a:xfrm>
        </p:spPr>
        <p:txBody>
          <a:bodyPr>
            <a:normAutofit/>
          </a:bodyPr>
          <a:lstStyle>
            <a:lvl1pPr>
              <a:defRPr sz="3500"/>
            </a:lvl1pPr>
          </a:lstStyle>
          <a:p>
            <a:r>
              <a:rPr lang="en-GB"/>
              <a:t>Agenda</a:t>
            </a:r>
            <a:endParaRPr lang="en-US"/>
          </a:p>
        </p:txBody>
      </p:sp>
      <p:sp>
        <p:nvSpPr>
          <p:cNvPr id="28" name="Google Shape;129;p12">
            <a:extLst>
              <a:ext uri="{FF2B5EF4-FFF2-40B4-BE49-F238E27FC236}">
                <a16:creationId xmlns:a16="http://schemas.microsoft.com/office/drawing/2014/main" id="{C7A3BE59-2D2A-F97E-C03B-1B6DB22A5EAF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00141AA-9527-9A35-BF28-B85588594003}"/>
              </a:ext>
            </a:extLst>
          </p:cNvPr>
          <p:cNvSpPr/>
          <p:nvPr userDrawn="1"/>
        </p:nvSpPr>
        <p:spPr>
          <a:xfrm>
            <a:off x="280074" y="1616765"/>
            <a:ext cx="3748587" cy="4810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9C4CFCC-4942-3B64-FBD0-D8431AB474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2031" y="1742698"/>
            <a:ext cx="3464123" cy="45653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50D84E1-8006-9D97-7A20-6533A114567A}"/>
              </a:ext>
            </a:extLst>
          </p:cNvPr>
          <p:cNvSpPr/>
          <p:nvPr userDrawn="1"/>
        </p:nvSpPr>
        <p:spPr>
          <a:xfrm>
            <a:off x="4170618" y="1616765"/>
            <a:ext cx="3748587" cy="4810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668C487C-5303-BF14-A6AB-38D0F01635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2575" y="1742698"/>
            <a:ext cx="3464123" cy="45653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9C019F5-1F00-65D5-CA6B-BD528307B8CD}"/>
              </a:ext>
            </a:extLst>
          </p:cNvPr>
          <p:cNvSpPr/>
          <p:nvPr userDrawn="1"/>
        </p:nvSpPr>
        <p:spPr>
          <a:xfrm>
            <a:off x="8061162" y="1616765"/>
            <a:ext cx="3748587" cy="4810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4E3E214D-AB89-FE4D-2160-04CF423D96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03119" y="1742698"/>
            <a:ext cx="3464123" cy="45653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79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5D4B9A9-9263-3F20-BBEE-02173D229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390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5E680F8-953B-9979-80EA-BA75A78BD3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60128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D503EC2-5D8B-7828-3F95-C48C3D254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60128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692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925F1-D3BE-BE35-E0FD-20BC8EBD0E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83944"/>
          </a:xfrm>
        </p:spPr>
        <p:txBody>
          <a:bodyPr/>
          <a:lstStyle/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FCF0E48-7E22-9BF9-DD92-E4B8DFDEAA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470025"/>
            <a:ext cx="10515600" cy="43989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670915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avy 1 Charcoal w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12511-E9AA-87CA-5484-3EE8F72B1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84" y="1745154"/>
            <a:ext cx="5355338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8" name="Google Shape;126;p12">
            <a:extLst>
              <a:ext uri="{FF2B5EF4-FFF2-40B4-BE49-F238E27FC236}">
                <a16:creationId xmlns:a16="http://schemas.microsoft.com/office/drawing/2014/main" id="{94C04A64-ADA6-F8A2-8586-521CDB5ECB4F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127;p12">
            <a:extLst>
              <a:ext uri="{FF2B5EF4-FFF2-40B4-BE49-F238E27FC236}">
                <a16:creationId xmlns:a16="http://schemas.microsoft.com/office/drawing/2014/main" id="{C20C40F0-4A71-3F7D-06C6-1F2DBC36D4A7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8;p12">
            <a:extLst>
              <a:ext uri="{FF2B5EF4-FFF2-40B4-BE49-F238E27FC236}">
                <a16:creationId xmlns:a16="http://schemas.microsoft.com/office/drawing/2014/main" id="{46A9AD10-8ACD-729D-85AF-033977440BFE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1" name="Google Shape;129;p12">
            <a:extLst>
              <a:ext uri="{FF2B5EF4-FFF2-40B4-BE49-F238E27FC236}">
                <a16:creationId xmlns:a16="http://schemas.microsoft.com/office/drawing/2014/main" id="{1AB7125D-712B-F18F-D5BD-AA982AE2EF4B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980703D-EE8C-3D5A-5B1F-5E3849934BC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56724" y="1745154"/>
            <a:ext cx="5355338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6" name="Title 37">
            <a:extLst>
              <a:ext uri="{FF2B5EF4-FFF2-40B4-BE49-F238E27FC236}">
                <a16:creationId xmlns:a16="http://schemas.microsoft.com/office/drawing/2014/main" id="{39B6EC94-8FC8-A8E5-5B81-BD5865C180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184" y="566835"/>
            <a:ext cx="10884878" cy="582515"/>
          </a:xfr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1BBD57FE-2CF7-58D2-B98D-C79AD1228A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798" y="1149350"/>
            <a:ext cx="10870088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757534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avy 1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26;p12">
            <a:extLst>
              <a:ext uri="{FF2B5EF4-FFF2-40B4-BE49-F238E27FC236}">
                <a16:creationId xmlns:a16="http://schemas.microsoft.com/office/drawing/2014/main" id="{94C04A64-ADA6-F8A2-8586-521CDB5ECB4F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127;p12">
            <a:extLst>
              <a:ext uri="{FF2B5EF4-FFF2-40B4-BE49-F238E27FC236}">
                <a16:creationId xmlns:a16="http://schemas.microsoft.com/office/drawing/2014/main" id="{C20C40F0-4A71-3F7D-06C6-1F2DBC36D4A7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8;p12">
            <a:extLst>
              <a:ext uri="{FF2B5EF4-FFF2-40B4-BE49-F238E27FC236}">
                <a16:creationId xmlns:a16="http://schemas.microsoft.com/office/drawing/2014/main" id="{46A9AD10-8ACD-729D-85AF-033977440BFE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1" name="Google Shape;129;p12">
            <a:extLst>
              <a:ext uri="{FF2B5EF4-FFF2-40B4-BE49-F238E27FC236}">
                <a16:creationId xmlns:a16="http://schemas.microsoft.com/office/drawing/2014/main" id="{1AB7125D-712B-F18F-D5BD-AA982AE2EF4B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DD1BFB-DBBD-EA26-9984-0FD3D473C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84" y="1745154"/>
            <a:ext cx="5355338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5F9C6F8-ADF2-3D08-1E9F-BD0D050215C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56724" y="1745154"/>
            <a:ext cx="5355338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3" name="Title 37">
            <a:extLst>
              <a:ext uri="{FF2B5EF4-FFF2-40B4-BE49-F238E27FC236}">
                <a16:creationId xmlns:a16="http://schemas.microsoft.com/office/drawing/2014/main" id="{911CE097-FCDB-E217-ACC4-D08D5238F8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184" y="566835"/>
            <a:ext cx="10884878" cy="582515"/>
          </a:xfr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6D94047D-DB83-18B7-E1C1-2EFE129DA0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798" y="1149350"/>
            <a:ext cx="10870088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2158253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avy 2 Charcoal w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6;p12">
            <a:extLst>
              <a:ext uri="{FF2B5EF4-FFF2-40B4-BE49-F238E27FC236}">
                <a16:creationId xmlns:a16="http://schemas.microsoft.com/office/drawing/2014/main" id="{03529298-6E23-3156-F89A-836A8688E6CE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28;p12">
            <a:extLst>
              <a:ext uri="{FF2B5EF4-FFF2-40B4-BE49-F238E27FC236}">
                <a16:creationId xmlns:a16="http://schemas.microsoft.com/office/drawing/2014/main" id="{EC9EA4BD-60A6-2DCD-5B1D-CC9200B6FC92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D1E06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6" name="Google Shape;129;p12">
            <a:extLst>
              <a:ext uri="{FF2B5EF4-FFF2-40B4-BE49-F238E27FC236}">
                <a16:creationId xmlns:a16="http://schemas.microsoft.com/office/drawing/2014/main" id="{325521D9-CF75-6F37-03F9-5C3AB1DAE50C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FF3FA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71F4E0-50C4-0953-6D0F-11375E3C7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84" y="1745154"/>
            <a:ext cx="5355338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1CC229D-A4FE-CAF5-E632-ED4791D23C3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56724" y="1745154"/>
            <a:ext cx="5355338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3" name="Title 37">
            <a:extLst>
              <a:ext uri="{FF2B5EF4-FFF2-40B4-BE49-F238E27FC236}">
                <a16:creationId xmlns:a16="http://schemas.microsoft.com/office/drawing/2014/main" id="{3FA46780-7CFB-F7B2-027C-A57E32B9C7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184" y="566835"/>
            <a:ext cx="10884878" cy="582515"/>
          </a:xfr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1CC30A65-832C-EC46-11B3-33C169EE98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798" y="1149350"/>
            <a:ext cx="10870088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E36C449-17CD-DFA2-A547-938DA300AF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76435" y="0"/>
            <a:ext cx="356619" cy="37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87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avy 2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6;p12">
            <a:extLst>
              <a:ext uri="{FF2B5EF4-FFF2-40B4-BE49-F238E27FC236}">
                <a16:creationId xmlns:a16="http://schemas.microsoft.com/office/drawing/2014/main" id="{03529298-6E23-3156-F89A-836A8688E6CE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28;p12">
            <a:extLst>
              <a:ext uri="{FF2B5EF4-FFF2-40B4-BE49-F238E27FC236}">
                <a16:creationId xmlns:a16="http://schemas.microsoft.com/office/drawing/2014/main" id="{EC9EA4BD-60A6-2DCD-5B1D-CC9200B6FC92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D1E06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6" name="Google Shape;129;p12">
            <a:extLst>
              <a:ext uri="{FF2B5EF4-FFF2-40B4-BE49-F238E27FC236}">
                <a16:creationId xmlns:a16="http://schemas.microsoft.com/office/drawing/2014/main" id="{325521D9-CF75-6F37-03F9-5C3AB1DAE50C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FF3FA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71F4E0-50C4-0953-6D0F-11375E3C7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84" y="1745154"/>
            <a:ext cx="5355338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1CC229D-A4FE-CAF5-E632-ED4791D23C3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56724" y="1745154"/>
            <a:ext cx="5355338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3" name="Title 37">
            <a:extLst>
              <a:ext uri="{FF2B5EF4-FFF2-40B4-BE49-F238E27FC236}">
                <a16:creationId xmlns:a16="http://schemas.microsoft.com/office/drawing/2014/main" id="{3FA46780-7CFB-F7B2-027C-A57E32B9C7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184" y="566835"/>
            <a:ext cx="10884878" cy="582515"/>
          </a:xfr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1CC30A65-832C-EC46-11B3-33C169EE98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798" y="1149350"/>
            <a:ext cx="10870088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FBB0849-5653-4701-99B1-57499588D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76435" y="0"/>
            <a:ext cx="356619" cy="37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477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 and Graphic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25;p12">
            <a:extLst>
              <a:ext uri="{FF2B5EF4-FFF2-40B4-BE49-F238E27FC236}">
                <a16:creationId xmlns:a16="http://schemas.microsoft.com/office/drawing/2014/main" id="{DD81E31F-BC88-1656-F524-F0DFB7BF4F18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0074" y="129703"/>
            <a:ext cx="11674671" cy="663004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1E991B-BB1C-9CCF-FB20-D57DFA099D65}"/>
              </a:ext>
            </a:extLst>
          </p:cNvPr>
          <p:cNvSpPr/>
          <p:nvPr userDrawn="1"/>
        </p:nvSpPr>
        <p:spPr>
          <a:xfrm>
            <a:off x="6096000" y="1664677"/>
            <a:ext cx="5549115" cy="3434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632092-5106-AB97-71B3-42CC7E995C8B}"/>
              </a:ext>
            </a:extLst>
          </p:cNvPr>
          <p:cNvSpPr/>
          <p:nvPr userDrawn="1"/>
        </p:nvSpPr>
        <p:spPr>
          <a:xfrm>
            <a:off x="422031" y="1664677"/>
            <a:ext cx="5527706" cy="3434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6C90E1-3612-EA97-CEEF-C2A7BFF4D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0" y="813516"/>
            <a:ext cx="11201675" cy="593254"/>
          </a:xfrm>
        </p:spPr>
        <p:txBody>
          <a:bodyPr>
            <a:normAutofit/>
          </a:bodyPr>
          <a:lstStyle>
            <a:lvl1pPr>
              <a:defRPr sz="3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66BF3-768B-18C1-A7DF-78C9B44621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6885" y="1775959"/>
            <a:ext cx="5279484" cy="30656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1701A1-E1B6-A579-6D55-5A7E8FF5A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1" y="1784507"/>
            <a:ext cx="5251938" cy="305712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Google Shape;126;p12">
            <a:extLst>
              <a:ext uri="{FF2B5EF4-FFF2-40B4-BE49-F238E27FC236}">
                <a16:creationId xmlns:a16="http://schemas.microsoft.com/office/drawing/2014/main" id="{36E40740-9F19-F4C2-0A98-69C626EA2DD9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27;p12">
            <a:extLst>
              <a:ext uri="{FF2B5EF4-FFF2-40B4-BE49-F238E27FC236}">
                <a16:creationId xmlns:a16="http://schemas.microsoft.com/office/drawing/2014/main" id="{472DFF83-9C3D-88AD-7BAB-43363D170B21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28;p12">
            <a:extLst>
              <a:ext uri="{FF2B5EF4-FFF2-40B4-BE49-F238E27FC236}">
                <a16:creationId xmlns:a16="http://schemas.microsoft.com/office/drawing/2014/main" id="{FE52D815-24E8-0C98-7E5B-692A6FEE25DD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2" name="Google Shape;129;p12">
            <a:extLst>
              <a:ext uri="{FF2B5EF4-FFF2-40B4-BE49-F238E27FC236}">
                <a16:creationId xmlns:a16="http://schemas.microsoft.com/office/drawing/2014/main" id="{7156D33C-1B25-DD42-4B15-6420A1F84D6C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BC5786-35ED-9B96-A2B4-4EDB0A8E0791}"/>
              </a:ext>
            </a:extLst>
          </p:cNvPr>
          <p:cNvSpPr/>
          <p:nvPr userDrawn="1"/>
        </p:nvSpPr>
        <p:spPr>
          <a:xfrm>
            <a:off x="6096000" y="5219368"/>
            <a:ext cx="5549115" cy="970524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9D146B-2C4D-C55D-1A17-AC5954C73BFB}"/>
              </a:ext>
            </a:extLst>
          </p:cNvPr>
          <p:cNvSpPr/>
          <p:nvPr userDrawn="1"/>
        </p:nvSpPr>
        <p:spPr>
          <a:xfrm>
            <a:off x="422031" y="5210820"/>
            <a:ext cx="5527706" cy="970524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516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range w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6;p12">
            <a:extLst>
              <a:ext uri="{FF2B5EF4-FFF2-40B4-BE49-F238E27FC236}">
                <a16:creationId xmlns:a16="http://schemas.microsoft.com/office/drawing/2014/main" id="{6D197811-B11C-1365-7574-A9B89CA74288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27;p12">
            <a:extLst>
              <a:ext uri="{FF2B5EF4-FFF2-40B4-BE49-F238E27FC236}">
                <a16:creationId xmlns:a16="http://schemas.microsoft.com/office/drawing/2014/main" id="{0338886E-5E0D-AE25-21C2-60B3C1FB8B2C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8;p12">
            <a:extLst>
              <a:ext uri="{FF2B5EF4-FFF2-40B4-BE49-F238E27FC236}">
                <a16:creationId xmlns:a16="http://schemas.microsoft.com/office/drawing/2014/main" id="{1790B5D1-BE08-EE90-EABA-5596F8BCEB58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5" name="Google Shape;129;p12">
            <a:extLst>
              <a:ext uri="{FF2B5EF4-FFF2-40B4-BE49-F238E27FC236}">
                <a16:creationId xmlns:a16="http://schemas.microsoft.com/office/drawing/2014/main" id="{E0247C28-59DC-C037-A9DF-A17FB50E82FE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434546"/>
          </a:solidFill>
          <a:ln>
            <a:solidFill>
              <a:srgbClr val="434546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E61E3BCA-710D-6C2A-8BF6-C9C7272C1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074" y="566835"/>
            <a:ext cx="10515600" cy="43713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40" name="Google Shape;129;p12">
            <a:extLst>
              <a:ext uri="{FF2B5EF4-FFF2-40B4-BE49-F238E27FC236}">
                <a16:creationId xmlns:a16="http://schemas.microsoft.com/office/drawing/2014/main" id="{F218C2D0-77C1-B779-6402-0DD64A1B209C}"/>
              </a:ext>
            </a:extLst>
          </p:cNvPr>
          <p:cNvSpPr/>
          <p:nvPr userDrawn="1"/>
        </p:nvSpPr>
        <p:spPr>
          <a:xfrm>
            <a:off x="294332" y="1628873"/>
            <a:ext cx="2312944" cy="4870351"/>
          </a:xfrm>
          <a:prstGeom prst="rect">
            <a:avLst/>
          </a:prstGeom>
          <a:solidFill>
            <a:srgbClr val="434546"/>
          </a:solidFill>
          <a:ln>
            <a:solidFill>
              <a:srgbClr val="434546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5B82FC95-5269-9A1D-7190-161670BF31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3688" y="1149350"/>
            <a:ext cx="10501312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042891CD-6794-93CA-9498-CFA6F37F25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0715" y="1787886"/>
            <a:ext cx="2070636" cy="211594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8" name="Table Placeholder 47">
            <a:extLst>
              <a:ext uri="{FF2B5EF4-FFF2-40B4-BE49-F238E27FC236}">
                <a16:creationId xmlns:a16="http://schemas.microsoft.com/office/drawing/2014/main" id="{E8024B0F-6636-B042-DFC7-73C0E7DF2EB1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2743200" y="1628775"/>
            <a:ext cx="8999538" cy="48704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973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6;p12">
            <a:extLst>
              <a:ext uri="{FF2B5EF4-FFF2-40B4-BE49-F238E27FC236}">
                <a16:creationId xmlns:a16="http://schemas.microsoft.com/office/drawing/2014/main" id="{6D197811-B11C-1365-7574-A9B89CA74288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27;p12">
            <a:extLst>
              <a:ext uri="{FF2B5EF4-FFF2-40B4-BE49-F238E27FC236}">
                <a16:creationId xmlns:a16="http://schemas.microsoft.com/office/drawing/2014/main" id="{0338886E-5E0D-AE25-21C2-60B3C1FB8B2C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8;p12">
            <a:extLst>
              <a:ext uri="{FF2B5EF4-FFF2-40B4-BE49-F238E27FC236}">
                <a16:creationId xmlns:a16="http://schemas.microsoft.com/office/drawing/2014/main" id="{1790B5D1-BE08-EE90-EABA-5596F8BCEB58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5" name="Google Shape;129;p12">
            <a:extLst>
              <a:ext uri="{FF2B5EF4-FFF2-40B4-BE49-F238E27FC236}">
                <a16:creationId xmlns:a16="http://schemas.microsoft.com/office/drawing/2014/main" id="{E0247C28-59DC-C037-A9DF-A17FB50E82FE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E61E3BCA-710D-6C2A-8BF6-C9C7272C1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074" y="566835"/>
            <a:ext cx="10515600" cy="43713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40" name="Google Shape;129;p12">
            <a:extLst>
              <a:ext uri="{FF2B5EF4-FFF2-40B4-BE49-F238E27FC236}">
                <a16:creationId xmlns:a16="http://schemas.microsoft.com/office/drawing/2014/main" id="{F218C2D0-77C1-B779-6402-0DD64A1B209C}"/>
              </a:ext>
            </a:extLst>
          </p:cNvPr>
          <p:cNvSpPr/>
          <p:nvPr userDrawn="1"/>
        </p:nvSpPr>
        <p:spPr>
          <a:xfrm>
            <a:off x="294332" y="1628873"/>
            <a:ext cx="3292148" cy="4870351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5B82FC95-5269-9A1D-7190-161670BF31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3688" y="1149350"/>
            <a:ext cx="10501312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042891CD-6794-93CA-9498-CFA6F37F25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0715" y="1787886"/>
            <a:ext cx="2070636" cy="211594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34546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8" name="Table Placeholder 47">
            <a:extLst>
              <a:ext uri="{FF2B5EF4-FFF2-40B4-BE49-F238E27FC236}">
                <a16:creationId xmlns:a16="http://schemas.microsoft.com/office/drawing/2014/main" id="{E8024B0F-6636-B042-DFC7-73C0E7DF2EB1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779520" y="1628775"/>
            <a:ext cx="7963218" cy="48704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642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range w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6;p12">
            <a:extLst>
              <a:ext uri="{FF2B5EF4-FFF2-40B4-BE49-F238E27FC236}">
                <a16:creationId xmlns:a16="http://schemas.microsoft.com/office/drawing/2014/main" id="{6D197811-B11C-1365-7574-A9B89CA74288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27;p12">
            <a:extLst>
              <a:ext uri="{FF2B5EF4-FFF2-40B4-BE49-F238E27FC236}">
                <a16:creationId xmlns:a16="http://schemas.microsoft.com/office/drawing/2014/main" id="{0338886E-5E0D-AE25-21C2-60B3C1FB8B2C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8;p12">
            <a:extLst>
              <a:ext uri="{FF2B5EF4-FFF2-40B4-BE49-F238E27FC236}">
                <a16:creationId xmlns:a16="http://schemas.microsoft.com/office/drawing/2014/main" id="{1790B5D1-BE08-EE90-EABA-5596F8BCEB58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5" name="Google Shape;129;p12">
            <a:extLst>
              <a:ext uri="{FF2B5EF4-FFF2-40B4-BE49-F238E27FC236}">
                <a16:creationId xmlns:a16="http://schemas.microsoft.com/office/drawing/2014/main" id="{E0247C28-59DC-C037-A9DF-A17FB50E82FE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E61E3BCA-710D-6C2A-8BF6-C9C7272C1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074" y="566835"/>
            <a:ext cx="10515600" cy="43713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40" name="Google Shape;129;p12">
            <a:extLst>
              <a:ext uri="{FF2B5EF4-FFF2-40B4-BE49-F238E27FC236}">
                <a16:creationId xmlns:a16="http://schemas.microsoft.com/office/drawing/2014/main" id="{F218C2D0-77C1-B779-6402-0DD64A1B209C}"/>
              </a:ext>
            </a:extLst>
          </p:cNvPr>
          <p:cNvSpPr/>
          <p:nvPr userDrawn="1"/>
        </p:nvSpPr>
        <p:spPr>
          <a:xfrm>
            <a:off x="294332" y="1628874"/>
            <a:ext cx="2312944" cy="24488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5B82FC95-5269-9A1D-7190-161670BF31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3688" y="1149350"/>
            <a:ext cx="10501312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042891CD-6794-93CA-9498-CFA6F37F25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0715" y="1787886"/>
            <a:ext cx="2070636" cy="211594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8" name="Table Placeholder 47">
            <a:extLst>
              <a:ext uri="{FF2B5EF4-FFF2-40B4-BE49-F238E27FC236}">
                <a16:creationId xmlns:a16="http://schemas.microsoft.com/office/drawing/2014/main" id="{E8024B0F-6636-B042-DFC7-73C0E7DF2EB1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2743200" y="1628775"/>
            <a:ext cx="8999538" cy="48704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44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6;p12">
            <a:extLst>
              <a:ext uri="{FF2B5EF4-FFF2-40B4-BE49-F238E27FC236}">
                <a16:creationId xmlns:a16="http://schemas.microsoft.com/office/drawing/2014/main" id="{6D197811-B11C-1365-7574-A9B89CA74288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27;p12">
            <a:extLst>
              <a:ext uri="{FF2B5EF4-FFF2-40B4-BE49-F238E27FC236}">
                <a16:creationId xmlns:a16="http://schemas.microsoft.com/office/drawing/2014/main" id="{0338886E-5E0D-AE25-21C2-60B3C1FB8B2C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8;p12">
            <a:extLst>
              <a:ext uri="{FF2B5EF4-FFF2-40B4-BE49-F238E27FC236}">
                <a16:creationId xmlns:a16="http://schemas.microsoft.com/office/drawing/2014/main" id="{1790B5D1-BE08-EE90-EABA-5596F8BCEB58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5" name="Google Shape;129;p12">
            <a:extLst>
              <a:ext uri="{FF2B5EF4-FFF2-40B4-BE49-F238E27FC236}">
                <a16:creationId xmlns:a16="http://schemas.microsoft.com/office/drawing/2014/main" id="{E0247C28-59DC-C037-A9DF-A17FB50E82FE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E61E3BCA-710D-6C2A-8BF6-C9C7272C1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074" y="566835"/>
            <a:ext cx="10515600" cy="43713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40" name="Google Shape;129;p12">
            <a:extLst>
              <a:ext uri="{FF2B5EF4-FFF2-40B4-BE49-F238E27FC236}">
                <a16:creationId xmlns:a16="http://schemas.microsoft.com/office/drawing/2014/main" id="{F218C2D0-77C1-B779-6402-0DD64A1B209C}"/>
              </a:ext>
            </a:extLst>
          </p:cNvPr>
          <p:cNvSpPr/>
          <p:nvPr userDrawn="1"/>
        </p:nvSpPr>
        <p:spPr>
          <a:xfrm>
            <a:off x="294332" y="1628873"/>
            <a:ext cx="3871268" cy="487035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5B82FC95-5269-9A1D-7190-161670BF31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3688" y="1149350"/>
            <a:ext cx="10501312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042891CD-6794-93CA-9498-CFA6F37F25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0715" y="1787886"/>
            <a:ext cx="2070636" cy="211594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8" name="Table Placeholder 47">
            <a:extLst>
              <a:ext uri="{FF2B5EF4-FFF2-40B4-BE49-F238E27FC236}">
                <a16:creationId xmlns:a16="http://schemas.microsoft.com/office/drawing/2014/main" id="{E8024B0F-6636-B042-DFC7-73C0E7DF2EB1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271983" y="1628775"/>
            <a:ext cx="7470755" cy="48704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34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986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Green w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6;p12">
            <a:extLst>
              <a:ext uri="{FF2B5EF4-FFF2-40B4-BE49-F238E27FC236}">
                <a16:creationId xmlns:a16="http://schemas.microsoft.com/office/drawing/2014/main" id="{6D197811-B11C-1365-7574-A9B89CA74288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27;p12">
            <a:extLst>
              <a:ext uri="{FF2B5EF4-FFF2-40B4-BE49-F238E27FC236}">
                <a16:creationId xmlns:a16="http://schemas.microsoft.com/office/drawing/2014/main" id="{0338886E-5E0D-AE25-21C2-60B3C1FB8B2C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8;p12">
            <a:extLst>
              <a:ext uri="{FF2B5EF4-FFF2-40B4-BE49-F238E27FC236}">
                <a16:creationId xmlns:a16="http://schemas.microsoft.com/office/drawing/2014/main" id="{1790B5D1-BE08-EE90-EABA-5596F8BCEB58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5" name="Google Shape;129;p12">
            <a:extLst>
              <a:ext uri="{FF2B5EF4-FFF2-40B4-BE49-F238E27FC236}">
                <a16:creationId xmlns:a16="http://schemas.microsoft.com/office/drawing/2014/main" id="{E0247C28-59DC-C037-A9DF-A17FB50E82FE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E61E3BCA-710D-6C2A-8BF6-C9C7272C1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074" y="566835"/>
            <a:ext cx="10515600" cy="43713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40" name="Google Shape;129;p12">
            <a:extLst>
              <a:ext uri="{FF2B5EF4-FFF2-40B4-BE49-F238E27FC236}">
                <a16:creationId xmlns:a16="http://schemas.microsoft.com/office/drawing/2014/main" id="{F218C2D0-77C1-B779-6402-0DD64A1B209C}"/>
              </a:ext>
            </a:extLst>
          </p:cNvPr>
          <p:cNvSpPr/>
          <p:nvPr userDrawn="1"/>
        </p:nvSpPr>
        <p:spPr>
          <a:xfrm>
            <a:off x="294332" y="1628874"/>
            <a:ext cx="2312944" cy="2448856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5B82FC95-5269-9A1D-7190-161670BF31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3688" y="1149350"/>
            <a:ext cx="10501312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042891CD-6794-93CA-9498-CFA6F37F25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0715" y="1787886"/>
            <a:ext cx="2070636" cy="211594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34546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8" name="Table Placeholder 47">
            <a:extLst>
              <a:ext uri="{FF2B5EF4-FFF2-40B4-BE49-F238E27FC236}">
                <a16:creationId xmlns:a16="http://schemas.microsoft.com/office/drawing/2014/main" id="{E8024B0F-6636-B042-DFC7-73C0E7DF2EB1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2743200" y="1628775"/>
            <a:ext cx="8999538" cy="48704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193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6;p12">
            <a:extLst>
              <a:ext uri="{FF2B5EF4-FFF2-40B4-BE49-F238E27FC236}">
                <a16:creationId xmlns:a16="http://schemas.microsoft.com/office/drawing/2014/main" id="{6D197811-B11C-1365-7574-A9B89CA74288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27;p12">
            <a:extLst>
              <a:ext uri="{FF2B5EF4-FFF2-40B4-BE49-F238E27FC236}">
                <a16:creationId xmlns:a16="http://schemas.microsoft.com/office/drawing/2014/main" id="{0338886E-5E0D-AE25-21C2-60B3C1FB8B2C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8;p12">
            <a:extLst>
              <a:ext uri="{FF2B5EF4-FFF2-40B4-BE49-F238E27FC236}">
                <a16:creationId xmlns:a16="http://schemas.microsoft.com/office/drawing/2014/main" id="{1790B5D1-BE08-EE90-EABA-5596F8BCEB58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5" name="Google Shape;129;p12">
            <a:extLst>
              <a:ext uri="{FF2B5EF4-FFF2-40B4-BE49-F238E27FC236}">
                <a16:creationId xmlns:a16="http://schemas.microsoft.com/office/drawing/2014/main" id="{E0247C28-59DC-C037-A9DF-A17FB50E82FE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E61E3BCA-710D-6C2A-8BF6-C9C7272C1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074" y="566835"/>
            <a:ext cx="10515600" cy="43713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40" name="Google Shape;129;p12">
            <a:extLst>
              <a:ext uri="{FF2B5EF4-FFF2-40B4-BE49-F238E27FC236}">
                <a16:creationId xmlns:a16="http://schemas.microsoft.com/office/drawing/2014/main" id="{F218C2D0-77C1-B779-6402-0DD64A1B209C}"/>
              </a:ext>
            </a:extLst>
          </p:cNvPr>
          <p:cNvSpPr/>
          <p:nvPr userDrawn="1"/>
        </p:nvSpPr>
        <p:spPr>
          <a:xfrm>
            <a:off x="294332" y="1628873"/>
            <a:ext cx="3129588" cy="4870351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5B82FC95-5269-9A1D-7190-161670BF31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3688" y="1149350"/>
            <a:ext cx="10501312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042891CD-6794-93CA-9498-CFA6F37F25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0715" y="1787886"/>
            <a:ext cx="2070636" cy="211594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34546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8" name="Table Placeholder 47">
            <a:extLst>
              <a:ext uri="{FF2B5EF4-FFF2-40B4-BE49-F238E27FC236}">
                <a16:creationId xmlns:a16="http://schemas.microsoft.com/office/drawing/2014/main" id="{E8024B0F-6636-B042-DFC7-73C0E7DF2EB1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530303" y="1628775"/>
            <a:ext cx="8212435" cy="48704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090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er and Bio 1 White w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4F71795-40B1-4C9B-5063-B77D1A5D91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32671" y="2345634"/>
            <a:ext cx="4859329" cy="451236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Google Shape;126;p12">
            <a:extLst>
              <a:ext uri="{FF2B5EF4-FFF2-40B4-BE49-F238E27FC236}">
                <a16:creationId xmlns:a16="http://schemas.microsoft.com/office/drawing/2014/main" id="{3449CFE1-F7A9-9854-0186-C90FE65AC2AF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127;p12">
            <a:extLst>
              <a:ext uri="{FF2B5EF4-FFF2-40B4-BE49-F238E27FC236}">
                <a16:creationId xmlns:a16="http://schemas.microsoft.com/office/drawing/2014/main" id="{490346CB-CC0E-5397-AF17-E280C996FBC7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8;p12">
            <a:extLst>
              <a:ext uri="{FF2B5EF4-FFF2-40B4-BE49-F238E27FC236}">
                <a16:creationId xmlns:a16="http://schemas.microsoft.com/office/drawing/2014/main" id="{BD66FB31-0F9A-C506-355F-A898378095EF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0" name="Google Shape;129;p12">
            <a:extLst>
              <a:ext uri="{FF2B5EF4-FFF2-40B4-BE49-F238E27FC236}">
                <a16:creationId xmlns:a16="http://schemas.microsoft.com/office/drawing/2014/main" id="{6BDEC067-B993-1D71-0764-8758B21C3600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FF3FA"/>
              </a:solidFill>
            </a:endParaRPr>
          </a:p>
        </p:txBody>
      </p:sp>
      <p:sp>
        <p:nvSpPr>
          <p:cNvPr id="12" name="Google Shape;502;p43">
            <a:extLst>
              <a:ext uri="{FF2B5EF4-FFF2-40B4-BE49-F238E27FC236}">
                <a16:creationId xmlns:a16="http://schemas.microsoft.com/office/drawing/2014/main" id="{4C3B031C-38CE-D22C-3F07-2BA2BBDA6657}"/>
              </a:ext>
            </a:extLst>
          </p:cNvPr>
          <p:cNvSpPr/>
          <p:nvPr userDrawn="1"/>
        </p:nvSpPr>
        <p:spPr>
          <a:xfrm>
            <a:off x="6096000" y="4695568"/>
            <a:ext cx="1236671" cy="1236824"/>
          </a:xfrm>
          <a:prstGeom prst="rect">
            <a:avLst/>
          </a:prstGeom>
          <a:solidFill>
            <a:srgbClr val="FF51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503;p43">
            <a:extLst>
              <a:ext uri="{FF2B5EF4-FFF2-40B4-BE49-F238E27FC236}">
                <a16:creationId xmlns:a16="http://schemas.microsoft.com/office/drawing/2014/main" id="{FCAE2294-A473-9CCB-7C14-302CE000AC8C}"/>
              </a:ext>
            </a:extLst>
          </p:cNvPr>
          <p:cNvSpPr/>
          <p:nvPr userDrawn="1"/>
        </p:nvSpPr>
        <p:spPr>
          <a:xfrm>
            <a:off x="5487215" y="4108516"/>
            <a:ext cx="587052" cy="587052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513;p43">
            <a:extLst>
              <a:ext uri="{FF2B5EF4-FFF2-40B4-BE49-F238E27FC236}">
                <a16:creationId xmlns:a16="http://schemas.microsoft.com/office/drawing/2014/main" id="{0DDC0AB5-F738-357D-02E7-810861C1276E}"/>
              </a:ext>
            </a:extLst>
          </p:cNvPr>
          <p:cNvSpPr/>
          <p:nvPr userDrawn="1"/>
        </p:nvSpPr>
        <p:spPr>
          <a:xfrm>
            <a:off x="-6125" y="431032"/>
            <a:ext cx="1246363" cy="1246363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FF3FA"/>
              </a:solidFill>
            </a:endParaRPr>
          </a:p>
        </p:txBody>
      </p:sp>
      <p:sp>
        <p:nvSpPr>
          <p:cNvPr id="19" name="Google Shape;513;p43">
            <a:extLst>
              <a:ext uri="{FF2B5EF4-FFF2-40B4-BE49-F238E27FC236}">
                <a16:creationId xmlns:a16="http://schemas.microsoft.com/office/drawing/2014/main" id="{1A9ACAFF-8A3E-2F31-DE31-0CE20CF6041C}"/>
              </a:ext>
            </a:extLst>
          </p:cNvPr>
          <p:cNvSpPr/>
          <p:nvPr userDrawn="1"/>
        </p:nvSpPr>
        <p:spPr>
          <a:xfrm>
            <a:off x="1240238" y="437678"/>
            <a:ext cx="4257890" cy="4257890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FF3FA"/>
              </a:solidFill>
            </a:endParaRP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9ADE5C97-0997-5E28-42C2-B3F950B813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0290" y="603222"/>
            <a:ext cx="3886618" cy="657168"/>
          </a:xfrm>
        </p:spPr>
        <p:txBody>
          <a:bodyPr>
            <a:normAutofit/>
          </a:bodyPr>
          <a:lstStyle>
            <a:lvl1pPr>
              <a:defRPr sz="3800"/>
            </a:lvl1pPr>
          </a:lstStyle>
          <a:p>
            <a:r>
              <a:rPr lang="en-GB"/>
              <a:t>Presenter Name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301D8-677B-C765-2E4B-46349DB5B2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39850" y="1576388"/>
            <a:ext cx="3887788" cy="1670050"/>
          </a:xfrm>
        </p:spPr>
        <p:txBody>
          <a:bodyPr>
            <a:normAutofit/>
          </a:bodyPr>
          <a:lstStyle>
            <a:lvl1pPr marL="0" indent="0">
              <a:buNone/>
              <a:defRPr sz="2500"/>
            </a:lvl1pPr>
          </a:lstStyle>
          <a:p>
            <a:pPr lvl="0"/>
            <a:r>
              <a:rPr lang="en-US"/>
              <a:t>Bio</a:t>
            </a:r>
          </a:p>
        </p:txBody>
      </p:sp>
    </p:spTree>
    <p:extLst>
      <p:ext uri="{BB962C8B-B14F-4D97-AF65-F5344CB8AC3E}">
        <p14:creationId xmlns:p14="http://schemas.microsoft.com/office/powerpoint/2010/main" val="257184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er and Bio 2 Charcoal w Do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125;p12">
            <a:extLst>
              <a:ext uri="{FF2B5EF4-FFF2-40B4-BE49-F238E27FC236}">
                <a16:creationId xmlns:a16="http://schemas.microsoft.com/office/drawing/2014/main" id="{E00CCC5B-1BB0-3A44-1B9D-26B3BA207F87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0074" y="129703"/>
            <a:ext cx="11674671" cy="663004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26;p12">
            <a:extLst>
              <a:ext uri="{FF2B5EF4-FFF2-40B4-BE49-F238E27FC236}">
                <a16:creationId xmlns:a16="http://schemas.microsoft.com/office/drawing/2014/main" id="{035751BA-E301-F003-D75F-BBC253E81DB3}"/>
              </a:ext>
            </a:extLst>
          </p:cNvPr>
          <p:cNvSpPr/>
          <p:nvPr userDrawn="1"/>
        </p:nvSpPr>
        <p:spPr>
          <a:xfrm>
            <a:off x="280075" y="1119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127;p12">
            <a:extLst>
              <a:ext uri="{FF2B5EF4-FFF2-40B4-BE49-F238E27FC236}">
                <a16:creationId xmlns:a16="http://schemas.microsoft.com/office/drawing/2014/main" id="{3A4A61EA-D770-BAE2-384B-0D770737FA2A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28;p12">
            <a:extLst>
              <a:ext uri="{FF2B5EF4-FFF2-40B4-BE49-F238E27FC236}">
                <a16:creationId xmlns:a16="http://schemas.microsoft.com/office/drawing/2014/main" id="{45902072-E396-E356-8484-7370861481F1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4F71795-40B1-4C9B-5063-B77D1A5D91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32671" y="2345634"/>
            <a:ext cx="4859329" cy="451236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Google Shape;129;p12">
            <a:extLst>
              <a:ext uri="{FF2B5EF4-FFF2-40B4-BE49-F238E27FC236}">
                <a16:creationId xmlns:a16="http://schemas.microsoft.com/office/drawing/2014/main" id="{6BDEC067-B993-1D71-0764-8758B21C3600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FF3FA"/>
              </a:solidFill>
            </a:endParaRPr>
          </a:p>
        </p:txBody>
      </p:sp>
      <p:sp>
        <p:nvSpPr>
          <p:cNvPr id="12" name="Google Shape;502;p43">
            <a:extLst>
              <a:ext uri="{FF2B5EF4-FFF2-40B4-BE49-F238E27FC236}">
                <a16:creationId xmlns:a16="http://schemas.microsoft.com/office/drawing/2014/main" id="{4C3B031C-38CE-D22C-3F07-2BA2BBDA6657}"/>
              </a:ext>
            </a:extLst>
          </p:cNvPr>
          <p:cNvSpPr/>
          <p:nvPr userDrawn="1"/>
        </p:nvSpPr>
        <p:spPr>
          <a:xfrm>
            <a:off x="6096000" y="4695568"/>
            <a:ext cx="1236671" cy="1236824"/>
          </a:xfrm>
          <a:prstGeom prst="rect">
            <a:avLst/>
          </a:prstGeom>
          <a:solidFill>
            <a:srgbClr val="DFF3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503;p43">
            <a:extLst>
              <a:ext uri="{FF2B5EF4-FFF2-40B4-BE49-F238E27FC236}">
                <a16:creationId xmlns:a16="http://schemas.microsoft.com/office/drawing/2014/main" id="{FCAE2294-A473-9CCB-7C14-302CE000AC8C}"/>
              </a:ext>
            </a:extLst>
          </p:cNvPr>
          <p:cNvSpPr/>
          <p:nvPr userDrawn="1"/>
        </p:nvSpPr>
        <p:spPr>
          <a:xfrm>
            <a:off x="5498128" y="4081363"/>
            <a:ext cx="587052" cy="587052"/>
          </a:xfrm>
          <a:prstGeom prst="rect">
            <a:avLst/>
          </a:prstGeom>
          <a:solidFill>
            <a:srgbClr val="FF51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513;p43">
            <a:extLst>
              <a:ext uri="{FF2B5EF4-FFF2-40B4-BE49-F238E27FC236}">
                <a16:creationId xmlns:a16="http://schemas.microsoft.com/office/drawing/2014/main" id="{0DDC0AB5-F738-357D-02E7-810861C1276E}"/>
              </a:ext>
            </a:extLst>
          </p:cNvPr>
          <p:cNvSpPr/>
          <p:nvPr userDrawn="1"/>
        </p:nvSpPr>
        <p:spPr>
          <a:xfrm>
            <a:off x="-6125" y="410525"/>
            <a:ext cx="1246363" cy="1246363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FF3FA"/>
              </a:solidFill>
            </a:endParaRPr>
          </a:p>
        </p:txBody>
      </p:sp>
      <p:sp>
        <p:nvSpPr>
          <p:cNvPr id="19" name="Google Shape;513;p43">
            <a:extLst>
              <a:ext uri="{FF2B5EF4-FFF2-40B4-BE49-F238E27FC236}">
                <a16:creationId xmlns:a16="http://schemas.microsoft.com/office/drawing/2014/main" id="{1A9ACAFF-8A3E-2F31-DE31-0CE20CF6041C}"/>
              </a:ext>
            </a:extLst>
          </p:cNvPr>
          <p:cNvSpPr/>
          <p:nvPr userDrawn="1"/>
        </p:nvSpPr>
        <p:spPr>
          <a:xfrm>
            <a:off x="1240238" y="410525"/>
            <a:ext cx="4257890" cy="4257890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FF3FA"/>
              </a:solidFill>
            </a:endParaRP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9ADE5C97-0997-5E28-42C2-B3F950B813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0290" y="603222"/>
            <a:ext cx="3886618" cy="657168"/>
          </a:xfrm>
        </p:spPr>
        <p:txBody>
          <a:bodyPr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Presenter Name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301D8-677B-C765-2E4B-46349DB5B2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39850" y="1576388"/>
            <a:ext cx="3887788" cy="1670050"/>
          </a:xfrm>
        </p:spPr>
        <p:txBody>
          <a:bodyPr>
            <a:normAutofit/>
          </a:bodyPr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Bio</a:t>
            </a:r>
          </a:p>
        </p:txBody>
      </p:sp>
    </p:spTree>
    <p:extLst>
      <p:ext uri="{BB962C8B-B14F-4D97-AF65-F5344CB8AC3E}">
        <p14:creationId xmlns:p14="http://schemas.microsoft.com/office/powerpoint/2010/main" val="1449607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er and Bio 2 Charco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6;p12">
            <a:extLst>
              <a:ext uri="{FF2B5EF4-FFF2-40B4-BE49-F238E27FC236}">
                <a16:creationId xmlns:a16="http://schemas.microsoft.com/office/drawing/2014/main" id="{035751BA-E301-F003-D75F-BBC253E81DB3}"/>
              </a:ext>
            </a:extLst>
          </p:cNvPr>
          <p:cNvSpPr/>
          <p:nvPr userDrawn="1"/>
        </p:nvSpPr>
        <p:spPr>
          <a:xfrm>
            <a:off x="280075" y="1119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127;p12">
            <a:extLst>
              <a:ext uri="{FF2B5EF4-FFF2-40B4-BE49-F238E27FC236}">
                <a16:creationId xmlns:a16="http://schemas.microsoft.com/office/drawing/2014/main" id="{3A4A61EA-D770-BAE2-384B-0D770737FA2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28;p12">
            <a:extLst>
              <a:ext uri="{FF2B5EF4-FFF2-40B4-BE49-F238E27FC236}">
                <a16:creationId xmlns:a16="http://schemas.microsoft.com/office/drawing/2014/main" id="{45902072-E396-E356-8484-7370861481F1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4F71795-40B1-4C9B-5063-B77D1A5D91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32671" y="2345634"/>
            <a:ext cx="4859329" cy="451236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Google Shape;129;p12">
            <a:extLst>
              <a:ext uri="{FF2B5EF4-FFF2-40B4-BE49-F238E27FC236}">
                <a16:creationId xmlns:a16="http://schemas.microsoft.com/office/drawing/2014/main" id="{6BDEC067-B993-1D71-0764-8758B21C3600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FF3FA"/>
              </a:solidFill>
            </a:endParaRPr>
          </a:p>
        </p:txBody>
      </p:sp>
      <p:sp>
        <p:nvSpPr>
          <p:cNvPr id="12" name="Google Shape;502;p43">
            <a:extLst>
              <a:ext uri="{FF2B5EF4-FFF2-40B4-BE49-F238E27FC236}">
                <a16:creationId xmlns:a16="http://schemas.microsoft.com/office/drawing/2014/main" id="{4C3B031C-38CE-D22C-3F07-2BA2BBDA6657}"/>
              </a:ext>
            </a:extLst>
          </p:cNvPr>
          <p:cNvSpPr/>
          <p:nvPr userDrawn="1"/>
        </p:nvSpPr>
        <p:spPr>
          <a:xfrm>
            <a:off x="6096000" y="4695568"/>
            <a:ext cx="1236671" cy="1236824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503;p43">
            <a:extLst>
              <a:ext uri="{FF2B5EF4-FFF2-40B4-BE49-F238E27FC236}">
                <a16:creationId xmlns:a16="http://schemas.microsoft.com/office/drawing/2014/main" id="{FCAE2294-A473-9CCB-7C14-302CE000AC8C}"/>
              </a:ext>
            </a:extLst>
          </p:cNvPr>
          <p:cNvSpPr/>
          <p:nvPr userDrawn="1"/>
        </p:nvSpPr>
        <p:spPr>
          <a:xfrm>
            <a:off x="5498128" y="4081363"/>
            <a:ext cx="587052" cy="587052"/>
          </a:xfrm>
          <a:prstGeom prst="rect">
            <a:avLst/>
          </a:prstGeom>
          <a:solidFill>
            <a:srgbClr val="FF51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513;p43">
            <a:extLst>
              <a:ext uri="{FF2B5EF4-FFF2-40B4-BE49-F238E27FC236}">
                <a16:creationId xmlns:a16="http://schemas.microsoft.com/office/drawing/2014/main" id="{0DDC0AB5-F738-357D-02E7-810861C1276E}"/>
              </a:ext>
            </a:extLst>
          </p:cNvPr>
          <p:cNvSpPr/>
          <p:nvPr userDrawn="1"/>
        </p:nvSpPr>
        <p:spPr>
          <a:xfrm>
            <a:off x="-6125" y="410525"/>
            <a:ext cx="1246363" cy="1246363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FF3FA"/>
              </a:solidFill>
            </a:endParaRPr>
          </a:p>
        </p:txBody>
      </p:sp>
      <p:sp>
        <p:nvSpPr>
          <p:cNvPr id="19" name="Google Shape;513;p43">
            <a:extLst>
              <a:ext uri="{FF2B5EF4-FFF2-40B4-BE49-F238E27FC236}">
                <a16:creationId xmlns:a16="http://schemas.microsoft.com/office/drawing/2014/main" id="{1A9ACAFF-8A3E-2F31-DE31-0CE20CF6041C}"/>
              </a:ext>
            </a:extLst>
          </p:cNvPr>
          <p:cNvSpPr/>
          <p:nvPr userDrawn="1"/>
        </p:nvSpPr>
        <p:spPr>
          <a:xfrm>
            <a:off x="1240238" y="410525"/>
            <a:ext cx="4257890" cy="4257890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FF3FA"/>
              </a:solidFill>
            </a:endParaRP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9ADE5C97-0997-5E28-42C2-B3F950B813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0290" y="603222"/>
            <a:ext cx="3886618" cy="657168"/>
          </a:xfrm>
        </p:spPr>
        <p:txBody>
          <a:bodyPr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Presenter Name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301D8-677B-C765-2E4B-46349DB5B2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39850" y="1576388"/>
            <a:ext cx="3887788" cy="1670050"/>
          </a:xfrm>
        </p:spPr>
        <p:txBody>
          <a:bodyPr>
            <a:normAutofit/>
          </a:bodyPr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Bio</a:t>
            </a:r>
          </a:p>
        </p:txBody>
      </p:sp>
    </p:spTree>
    <p:extLst>
      <p:ext uri="{BB962C8B-B14F-4D97-AF65-F5344CB8AC3E}">
        <p14:creationId xmlns:p14="http://schemas.microsoft.com/office/powerpoint/2010/main" val="281791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1 Charcoal w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00D40-F182-8C41-DF49-DF354C24E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84" y="761507"/>
            <a:ext cx="10884878" cy="83539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12511-E9AA-87CA-5484-3EE8F72B1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83" y="1745154"/>
            <a:ext cx="10884877" cy="45853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Google Shape;126;p12">
            <a:extLst>
              <a:ext uri="{FF2B5EF4-FFF2-40B4-BE49-F238E27FC236}">
                <a16:creationId xmlns:a16="http://schemas.microsoft.com/office/drawing/2014/main" id="{94C04A64-ADA6-F8A2-8586-521CDB5ECB4F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127;p12">
            <a:extLst>
              <a:ext uri="{FF2B5EF4-FFF2-40B4-BE49-F238E27FC236}">
                <a16:creationId xmlns:a16="http://schemas.microsoft.com/office/drawing/2014/main" id="{C20C40F0-4A71-3F7D-06C6-1F2DBC36D4A7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8;p12">
            <a:extLst>
              <a:ext uri="{FF2B5EF4-FFF2-40B4-BE49-F238E27FC236}">
                <a16:creationId xmlns:a16="http://schemas.microsoft.com/office/drawing/2014/main" id="{46A9AD10-8ACD-729D-85AF-033977440BFE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1" name="Google Shape;129;p12">
            <a:extLst>
              <a:ext uri="{FF2B5EF4-FFF2-40B4-BE49-F238E27FC236}">
                <a16:creationId xmlns:a16="http://schemas.microsoft.com/office/drawing/2014/main" id="{1AB7125D-712B-F18F-D5BD-AA982AE2EF4B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25451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00D40-F182-8C41-DF49-DF354C24E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84" y="761507"/>
            <a:ext cx="10884878" cy="83539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12511-E9AA-87CA-5484-3EE8F72B1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83" y="1745154"/>
            <a:ext cx="10884877" cy="45853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Google Shape;126;p12">
            <a:extLst>
              <a:ext uri="{FF2B5EF4-FFF2-40B4-BE49-F238E27FC236}">
                <a16:creationId xmlns:a16="http://schemas.microsoft.com/office/drawing/2014/main" id="{94C04A64-ADA6-F8A2-8586-521CDB5ECB4F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127;p12">
            <a:extLst>
              <a:ext uri="{FF2B5EF4-FFF2-40B4-BE49-F238E27FC236}">
                <a16:creationId xmlns:a16="http://schemas.microsoft.com/office/drawing/2014/main" id="{C20C40F0-4A71-3F7D-06C6-1F2DBC36D4A7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8;p12">
            <a:extLst>
              <a:ext uri="{FF2B5EF4-FFF2-40B4-BE49-F238E27FC236}">
                <a16:creationId xmlns:a16="http://schemas.microsoft.com/office/drawing/2014/main" id="{46A9AD10-8ACD-729D-85AF-033977440BFE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1" name="Google Shape;129;p12">
            <a:extLst>
              <a:ext uri="{FF2B5EF4-FFF2-40B4-BE49-F238E27FC236}">
                <a16:creationId xmlns:a16="http://schemas.microsoft.com/office/drawing/2014/main" id="{1AB7125D-712B-F18F-D5BD-AA982AE2EF4B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3105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1 Green w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00D40-F182-8C41-DF49-DF354C24E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84" y="761507"/>
            <a:ext cx="10884878" cy="83539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12511-E9AA-87CA-5484-3EE8F72B1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83" y="1745154"/>
            <a:ext cx="10884877" cy="45853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Google Shape;126;p12">
            <a:extLst>
              <a:ext uri="{FF2B5EF4-FFF2-40B4-BE49-F238E27FC236}">
                <a16:creationId xmlns:a16="http://schemas.microsoft.com/office/drawing/2014/main" id="{94C04A64-ADA6-F8A2-8586-521CDB5ECB4F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127;p12">
            <a:extLst>
              <a:ext uri="{FF2B5EF4-FFF2-40B4-BE49-F238E27FC236}">
                <a16:creationId xmlns:a16="http://schemas.microsoft.com/office/drawing/2014/main" id="{C20C40F0-4A71-3F7D-06C6-1F2DBC36D4A7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8;p12">
            <a:extLst>
              <a:ext uri="{FF2B5EF4-FFF2-40B4-BE49-F238E27FC236}">
                <a16:creationId xmlns:a16="http://schemas.microsoft.com/office/drawing/2014/main" id="{46A9AD10-8ACD-729D-85AF-033977440BFE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1" name="Google Shape;129;p12">
            <a:extLst>
              <a:ext uri="{FF2B5EF4-FFF2-40B4-BE49-F238E27FC236}">
                <a16:creationId xmlns:a16="http://schemas.microsoft.com/office/drawing/2014/main" id="{1AB7125D-712B-F18F-D5BD-AA982AE2EF4B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26585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00D40-F182-8C41-DF49-DF354C24E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84" y="761507"/>
            <a:ext cx="10884878" cy="83539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12511-E9AA-87CA-5484-3EE8F72B1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83" y="1745154"/>
            <a:ext cx="10884877" cy="45853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Google Shape;126;p12">
            <a:extLst>
              <a:ext uri="{FF2B5EF4-FFF2-40B4-BE49-F238E27FC236}">
                <a16:creationId xmlns:a16="http://schemas.microsoft.com/office/drawing/2014/main" id="{94C04A64-ADA6-F8A2-8586-521CDB5ECB4F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127;p12">
            <a:extLst>
              <a:ext uri="{FF2B5EF4-FFF2-40B4-BE49-F238E27FC236}">
                <a16:creationId xmlns:a16="http://schemas.microsoft.com/office/drawing/2014/main" id="{C20C40F0-4A71-3F7D-06C6-1F2DBC36D4A7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8;p12">
            <a:extLst>
              <a:ext uri="{FF2B5EF4-FFF2-40B4-BE49-F238E27FC236}">
                <a16:creationId xmlns:a16="http://schemas.microsoft.com/office/drawing/2014/main" id="{46A9AD10-8ACD-729D-85AF-033977440BFE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1" name="Google Shape;129;p12">
            <a:extLst>
              <a:ext uri="{FF2B5EF4-FFF2-40B4-BE49-F238E27FC236}">
                <a16:creationId xmlns:a16="http://schemas.microsoft.com/office/drawing/2014/main" id="{1AB7125D-712B-F18F-D5BD-AA982AE2EF4B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98659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2 Charcoal w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00D40-F182-8C41-DF49-DF354C24E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84" y="761507"/>
            <a:ext cx="10884878" cy="83539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12511-E9AA-87CA-5484-3EE8F72B1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83" y="1745154"/>
            <a:ext cx="10884877" cy="45853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Google Shape;126;p12">
            <a:extLst>
              <a:ext uri="{FF2B5EF4-FFF2-40B4-BE49-F238E27FC236}">
                <a16:creationId xmlns:a16="http://schemas.microsoft.com/office/drawing/2014/main" id="{03529298-6E23-3156-F89A-836A8688E6CE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28;p12">
            <a:extLst>
              <a:ext uri="{FF2B5EF4-FFF2-40B4-BE49-F238E27FC236}">
                <a16:creationId xmlns:a16="http://schemas.microsoft.com/office/drawing/2014/main" id="{EC9EA4BD-60A6-2DCD-5B1D-CC9200B6FC92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D1E06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6" name="Google Shape;129;p12">
            <a:extLst>
              <a:ext uri="{FF2B5EF4-FFF2-40B4-BE49-F238E27FC236}">
                <a16:creationId xmlns:a16="http://schemas.microsoft.com/office/drawing/2014/main" id="{325521D9-CF75-6F37-03F9-5C3AB1DAE50C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FF3FA"/>
              </a:solidFill>
            </a:endParaRPr>
          </a:p>
        </p:txBody>
      </p:sp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8F63B08-5C6C-6958-8D8E-B9AF46214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76435" y="0"/>
            <a:ext cx="356619" cy="37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30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26;p12">
            <a:extLst>
              <a:ext uri="{FF2B5EF4-FFF2-40B4-BE49-F238E27FC236}">
                <a16:creationId xmlns:a16="http://schemas.microsoft.com/office/drawing/2014/main" id="{122AE99B-56AC-7D2F-9A4E-1033250E3A8B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oogle Shape;127;p12">
            <a:extLst>
              <a:ext uri="{FF2B5EF4-FFF2-40B4-BE49-F238E27FC236}">
                <a16:creationId xmlns:a16="http://schemas.microsoft.com/office/drawing/2014/main" id="{FC456752-D256-8B6C-FDB2-08626F55685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75283"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8;p12">
            <a:extLst>
              <a:ext uri="{FF2B5EF4-FFF2-40B4-BE49-F238E27FC236}">
                <a16:creationId xmlns:a16="http://schemas.microsoft.com/office/drawing/2014/main" id="{1D53D47E-4B29-B533-D556-781557FE349E}"/>
              </a:ext>
            </a:extLst>
          </p:cNvPr>
          <p:cNvSpPr txBox="1"/>
          <p:nvPr userDrawn="1"/>
        </p:nvSpPr>
        <p:spPr>
          <a:xfrm>
            <a:off x="9845964" y="129703"/>
            <a:ext cx="1777742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© 2024</a:t>
            </a:r>
            <a:r>
              <a:rPr lang="en-GB" sz="900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 </a:t>
            </a:r>
            <a:r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ial" panose="020B0604020202020204" pitchFamily="34" charset="0"/>
              <a:ea typeface="Archivo"/>
              <a:cs typeface="Arial" panose="020B0604020202020204" pitchFamily="34" charset="0"/>
              <a:sym typeface="Archivo"/>
            </a:endParaRPr>
          </a:p>
        </p:txBody>
      </p:sp>
      <p:sp>
        <p:nvSpPr>
          <p:cNvPr id="13" name="Google Shape;129;p12">
            <a:extLst>
              <a:ext uri="{FF2B5EF4-FFF2-40B4-BE49-F238E27FC236}">
                <a16:creationId xmlns:a16="http://schemas.microsoft.com/office/drawing/2014/main" id="{5AE3CCDC-4A52-4B0A-03CD-5BC0DE11E332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08104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2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00D40-F182-8C41-DF49-DF354C24E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84" y="761507"/>
            <a:ext cx="10884878" cy="83539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12511-E9AA-87CA-5484-3EE8F72B1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83" y="1745154"/>
            <a:ext cx="10884877" cy="45853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Google Shape;126;p12">
            <a:extLst>
              <a:ext uri="{FF2B5EF4-FFF2-40B4-BE49-F238E27FC236}">
                <a16:creationId xmlns:a16="http://schemas.microsoft.com/office/drawing/2014/main" id="{03529298-6E23-3156-F89A-836A8688E6CE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28;p12">
            <a:extLst>
              <a:ext uri="{FF2B5EF4-FFF2-40B4-BE49-F238E27FC236}">
                <a16:creationId xmlns:a16="http://schemas.microsoft.com/office/drawing/2014/main" id="{EC9EA4BD-60A6-2DCD-5B1D-CC9200B6FC92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D1E06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6" name="Google Shape;129;p12">
            <a:extLst>
              <a:ext uri="{FF2B5EF4-FFF2-40B4-BE49-F238E27FC236}">
                <a16:creationId xmlns:a16="http://schemas.microsoft.com/office/drawing/2014/main" id="{325521D9-CF75-6F37-03F9-5C3AB1DAE50C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FF3FA"/>
              </a:solidFill>
            </a:endParaRPr>
          </a:p>
        </p:txBody>
      </p:sp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8F63B08-5C6C-6958-8D8E-B9AF46214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76979" y="8429"/>
            <a:ext cx="356619" cy="37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76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Heavy 1 Charcoal w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12511-E9AA-87CA-5484-3EE8F72B1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84" y="1745154"/>
            <a:ext cx="5355338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8" name="Google Shape;126;p12">
            <a:extLst>
              <a:ext uri="{FF2B5EF4-FFF2-40B4-BE49-F238E27FC236}">
                <a16:creationId xmlns:a16="http://schemas.microsoft.com/office/drawing/2014/main" id="{94C04A64-ADA6-F8A2-8586-521CDB5ECB4F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127;p12">
            <a:extLst>
              <a:ext uri="{FF2B5EF4-FFF2-40B4-BE49-F238E27FC236}">
                <a16:creationId xmlns:a16="http://schemas.microsoft.com/office/drawing/2014/main" id="{C20C40F0-4A71-3F7D-06C6-1F2DBC36D4A7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8;p12">
            <a:extLst>
              <a:ext uri="{FF2B5EF4-FFF2-40B4-BE49-F238E27FC236}">
                <a16:creationId xmlns:a16="http://schemas.microsoft.com/office/drawing/2014/main" id="{46A9AD10-8ACD-729D-85AF-033977440BFE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1" name="Google Shape;129;p12">
            <a:extLst>
              <a:ext uri="{FF2B5EF4-FFF2-40B4-BE49-F238E27FC236}">
                <a16:creationId xmlns:a16="http://schemas.microsoft.com/office/drawing/2014/main" id="{1AB7125D-712B-F18F-D5BD-AA982AE2EF4B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980703D-EE8C-3D5A-5B1F-5E3849934BC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56724" y="1745154"/>
            <a:ext cx="5355338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6" name="Title 37">
            <a:extLst>
              <a:ext uri="{FF2B5EF4-FFF2-40B4-BE49-F238E27FC236}">
                <a16:creationId xmlns:a16="http://schemas.microsoft.com/office/drawing/2014/main" id="{39B6EC94-8FC8-A8E5-5B81-BD5865C180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184" y="566835"/>
            <a:ext cx="10884878" cy="582515"/>
          </a:xfr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1BBD57FE-2CF7-58D2-B98D-C79AD1228A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798" y="1149350"/>
            <a:ext cx="10870088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8253858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Heavy 1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12511-E9AA-87CA-5484-3EE8F72B1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84" y="1745154"/>
            <a:ext cx="5355338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8" name="Google Shape;126;p12">
            <a:extLst>
              <a:ext uri="{FF2B5EF4-FFF2-40B4-BE49-F238E27FC236}">
                <a16:creationId xmlns:a16="http://schemas.microsoft.com/office/drawing/2014/main" id="{94C04A64-ADA6-F8A2-8586-521CDB5ECB4F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127;p12">
            <a:extLst>
              <a:ext uri="{FF2B5EF4-FFF2-40B4-BE49-F238E27FC236}">
                <a16:creationId xmlns:a16="http://schemas.microsoft.com/office/drawing/2014/main" id="{C20C40F0-4A71-3F7D-06C6-1F2DBC36D4A7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8;p12">
            <a:extLst>
              <a:ext uri="{FF2B5EF4-FFF2-40B4-BE49-F238E27FC236}">
                <a16:creationId xmlns:a16="http://schemas.microsoft.com/office/drawing/2014/main" id="{46A9AD10-8ACD-729D-85AF-033977440BFE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1" name="Google Shape;129;p12">
            <a:extLst>
              <a:ext uri="{FF2B5EF4-FFF2-40B4-BE49-F238E27FC236}">
                <a16:creationId xmlns:a16="http://schemas.microsoft.com/office/drawing/2014/main" id="{1AB7125D-712B-F18F-D5BD-AA982AE2EF4B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980703D-EE8C-3D5A-5B1F-5E3849934BC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56724" y="1745154"/>
            <a:ext cx="5355338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6" name="Title 37">
            <a:extLst>
              <a:ext uri="{FF2B5EF4-FFF2-40B4-BE49-F238E27FC236}">
                <a16:creationId xmlns:a16="http://schemas.microsoft.com/office/drawing/2014/main" id="{39B6EC94-8FC8-A8E5-5B81-BD5865C180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184" y="566835"/>
            <a:ext cx="10884878" cy="582515"/>
          </a:xfr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1BBD57FE-2CF7-58D2-B98D-C79AD1228A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798" y="1149350"/>
            <a:ext cx="10870088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5474733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Heavy 1 Green w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26;p12">
            <a:extLst>
              <a:ext uri="{FF2B5EF4-FFF2-40B4-BE49-F238E27FC236}">
                <a16:creationId xmlns:a16="http://schemas.microsoft.com/office/drawing/2014/main" id="{94C04A64-ADA6-F8A2-8586-521CDB5ECB4F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127;p12">
            <a:extLst>
              <a:ext uri="{FF2B5EF4-FFF2-40B4-BE49-F238E27FC236}">
                <a16:creationId xmlns:a16="http://schemas.microsoft.com/office/drawing/2014/main" id="{C20C40F0-4A71-3F7D-06C6-1F2DBC36D4A7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8;p12">
            <a:extLst>
              <a:ext uri="{FF2B5EF4-FFF2-40B4-BE49-F238E27FC236}">
                <a16:creationId xmlns:a16="http://schemas.microsoft.com/office/drawing/2014/main" id="{46A9AD10-8ACD-729D-85AF-033977440BFE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1" name="Google Shape;129;p12">
            <a:extLst>
              <a:ext uri="{FF2B5EF4-FFF2-40B4-BE49-F238E27FC236}">
                <a16:creationId xmlns:a16="http://schemas.microsoft.com/office/drawing/2014/main" id="{1AB7125D-712B-F18F-D5BD-AA982AE2EF4B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DD1BFB-DBBD-EA26-9984-0FD3D473C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84" y="1745154"/>
            <a:ext cx="5355338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5F9C6F8-ADF2-3D08-1E9F-BD0D050215C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56724" y="1745154"/>
            <a:ext cx="5355338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3" name="Title 37">
            <a:extLst>
              <a:ext uri="{FF2B5EF4-FFF2-40B4-BE49-F238E27FC236}">
                <a16:creationId xmlns:a16="http://schemas.microsoft.com/office/drawing/2014/main" id="{911CE097-FCDB-E217-ACC4-D08D5238F8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184" y="566835"/>
            <a:ext cx="10884878" cy="582515"/>
          </a:xfr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6D94047D-DB83-18B7-E1C1-2EFE129DA0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798" y="1149350"/>
            <a:ext cx="10870088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2545365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Heavy 1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26;p12">
            <a:extLst>
              <a:ext uri="{FF2B5EF4-FFF2-40B4-BE49-F238E27FC236}">
                <a16:creationId xmlns:a16="http://schemas.microsoft.com/office/drawing/2014/main" id="{94C04A64-ADA6-F8A2-8586-521CDB5ECB4F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127;p12">
            <a:extLst>
              <a:ext uri="{FF2B5EF4-FFF2-40B4-BE49-F238E27FC236}">
                <a16:creationId xmlns:a16="http://schemas.microsoft.com/office/drawing/2014/main" id="{C20C40F0-4A71-3F7D-06C6-1F2DBC36D4A7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8;p12">
            <a:extLst>
              <a:ext uri="{FF2B5EF4-FFF2-40B4-BE49-F238E27FC236}">
                <a16:creationId xmlns:a16="http://schemas.microsoft.com/office/drawing/2014/main" id="{46A9AD10-8ACD-729D-85AF-033977440BFE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1" name="Google Shape;129;p12">
            <a:extLst>
              <a:ext uri="{FF2B5EF4-FFF2-40B4-BE49-F238E27FC236}">
                <a16:creationId xmlns:a16="http://schemas.microsoft.com/office/drawing/2014/main" id="{1AB7125D-712B-F18F-D5BD-AA982AE2EF4B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DD1BFB-DBBD-EA26-9984-0FD3D473C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84" y="1745154"/>
            <a:ext cx="5355338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5F9C6F8-ADF2-3D08-1E9F-BD0D050215C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56724" y="1745154"/>
            <a:ext cx="5355338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3" name="Title 37">
            <a:extLst>
              <a:ext uri="{FF2B5EF4-FFF2-40B4-BE49-F238E27FC236}">
                <a16:creationId xmlns:a16="http://schemas.microsoft.com/office/drawing/2014/main" id="{911CE097-FCDB-E217-ACC4-D08D5238F8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184" y="566835"/>
            <a:ext cx="10884878" cy="582515"/>
          </a:xfr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6D94047D-DB83-18B7-E1C1-2EFE129DA0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798" y="1149350"/>
            <a:ext cx="10870088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0341218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Heavy 2 Charcoal w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6;p12">
            <a:extLst>
              <a:ext uri="{FF2B5EF4-FFF2-40B4-BE49-F238E27FC236}">
                <a16:creationId xmlns:a16="http://schemas.microsoft.com/office/drawing/2014/main" id="{03529298-6E23-3156-F89A-836A8688E6CE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28;p12">
            <a:extLst>
              <a:ext uri="{FF2B5EF4-FFF2-40B4-BE49-F238E27FC236}">
                <a16:creationId xmlns:a16="http://schemas.microsoft.com/office/drawing/2014/main" id="{EC9EA4BD-60A6-2DCD-5B1D-CC9200B6FC92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D1E06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6" name="Google Shape;129;p12">
            <a:extLst>
              <a:ext uri="{FF2B5EF4-FFF2-40B4-BE49-F238E27FC236}">
                <a16:creationId xmlns:a16="http://schemas.microsoft.com/office/drawing/2014/main" id="{325521D9-CF75-6F37-03F9-5C3AB1DAE50C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FF3FA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71F4E0-50C4-0953-6D0F-11375E3C7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84" y="1745154"/>
            <a:ext cx="5355338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1CC229D-A4FE-CAF5-E632-ED4791D23C3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56724" y="1745154"/>
            <a:ext cx="5355338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3" name="Title 37">
            <a:extLst>
              <a:ext uri="{FF2B5EF4-FFF2-40B4-BE49-F238E27FC236}">
                <a16:creationId xmlns:a16="http://schemas.microsoft.com/office/drawing/2014/main" id="{3FA46780-7CFB-F7B2-027C-A57E32B9C7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184" y="566835"/>
            <a:ext cx="10884878" cy="582515"/>
          </a:xfr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1CC30A65-832C-EC46-11B3-33C169EE98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798" y="1149350"/>
            <a:ext cx="10870088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E36C449-17CD-DFA2-A547-938DA300AF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76435" y="0"/>
            <a:ext cx="356619" cy="37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753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Heavy 2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6;p12">
            <a:extLst>
              <a:ext uri="{FF2B5EF4-FFF2-40B4-BE49-F238E27FC236}">
                <a16:creationId xmlns:a16="http://schemas.microsoft.com/office/drawing/2014/main" id="{03529298-6E23-3156-F89A-836A8688E6CE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28;p12">
            <a:extLst>
              <a:ext uri="{FF2B5EF4-FFF2-40B4-BE49-F238E27FC236}">
                <a16:creationId xmlns:a16="http://schemas.microsoft.com/office/drawing/2014/main" id="{EC9EA4BD-60A6-2DCD-5B1D-CC9200B6FC92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D1E06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6" name="Google Shape;129;p12">
            <a:extLst>
              <a:ext uri="{FF2B5EF4-FFF2-40B4-BE49-F238E27FC236}">
                <a16:creationId xmlns:a16="http://schemas.microsoft.com/office/drawing/2014/main" id="{325521D9-CF75-6F37-03F9-5C3AB1DAE50C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FF3FA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71F4E0-50C4-0953-6D0F-11375E3C7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84" y="1745154"/>
            <a:ext cx="5355338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1CC229D-A4FE-CAF5-E632-ED4791D23C3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56724" y="1745154"/>
            <a:ext cx="5355338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3" name="Title 37">
            <a:extLst>
              <a:ext uri="{FF2B5EF4-FFF2-40B4-BE49-F238E27FC236}">
                <a16:creationId xmlns:a16="http://schemas.microsoft.com/office/drawing/2014/main" id="{3FA46780-7CFB-F7B2-027C-A57E32B9C7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184" y="566835"/>
            <a:ext cx="10884878" cy="582515"/>
          </a:xfr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1CC30A65-832C-EC46-11B3-33C169EE98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798" y="1149350"/>
            <a:ext cx="10870088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FBB0849-5653-4701-99B1-57499588D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76435" y="0"/>
            <a:ext cx="356619" cy="37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187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Heavy 3 Blue w Dot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42C6D30-420A-2F1A-F7E0-761E4379E982}"/>
              </a:ext>
            </a:extLst>
          </p:cNvPr>
          <p:cNvSpPr/>
          <p:nvPr userDrawn="1"/>
        </p:nvSpPr>
        <p:spPr>
          <a:xfrm>
            <a:off x="8000725" y="1660815"/>
            <a:ext cx="3580030" cy="4781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0D402C-9EBD-FFAC-B58E-7FC9CF29AFEC}"/>
              </a:ext>
            </a:extLst>
          </p:cNvPr>
          <p:cNvSpPr/>
          <p:nvPr userDrawn="1"/>
        </p:nvSpPr>
        <p:spPr>
          <a:xfrm>
            <a:off x="4305985" y="1660815"/>
            <a:ext cx="3580030" cy="4781320"/>
          </a:xfrm>
          <a:prstGeom prst="rect">
            <a:avLst/>
          </a:prstGeom>
          <a:solidFill>
            <a:srgbClr val="C4E9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AC0B65-B680-906A-5B71-50A16DA97581}"/>
              </a:ext>
            </a:extLst>
          </p:cNvPr>
          <p:cNvSpPr/>
          <p:nvPr userDrawn="1"/>
        </p:nvSpPr>
        <p:spPr>
          <a:xfrm>
            <a:off x="611245" y="1660815"/>
            <a:ext cx="3580030" cy="4781320"/>
          </a:xfrm>
          <a:prstGeom prst="rect">
            <a:avLst/>
          </a:prstGeom>
          <a:solidFill>
            <a:srgbClr val="1D7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12511-E9AA-87CA-5484-3EE8F72B1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3372" y="1758823"/>
            <a:ext cx="3437514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8" name="Google Shape;126;p12">
            <a:extLst>
              <a:ext uri="{FF2B5EF4-FFF2-40B4-BE49-F238E27FC236}">
                <a16:creationId xmlns:a16="http://schemas.microsoft.com/office/drawing/2014/main" id="{94C04A64-ADA6-F8A2-8586-521CDB5ECB4F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127;p12">
            <a:extLst>
              <a:ext uri="{FF2B5EF4-FFF2-40B4-BE49-F238E27FC236}">
                <a16:creationId xmlns:a16="http://schemas.microsoft.com/office/drawing/2014/main" id="{C20C40F0-4A71-3F7D-06C6-1F2DBC36D4A7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8;p12">
            <a:extLst>
              <a:ext uri="{FF2B5EF4-FFF2-40B4-BE49-F238E27FC236}">
                <a16:creationId xmlns:a16="http://schemas.microsoft.com/office/drawing/2014/main" id="{46A9AD10-8ACD-729D-85AF-033977440BFE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1" name="Google Shape;129;p12">
            <a:extLst>
              <a:ext uri="{FF2B5EF4-FFF2-40B4-BE49-F238E27FC236}">
                <a16:creationId xmlns:a16="http://schemas.microsoft.com/office/drawing/2014/main" id="{1AB7125D-712B-F18F-D5BD-AA982AE2EF4B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itle 37">
            <a:extLst>
              <a:ext uri="{FF2B5EF4-FFF2-40B4-BE49-F238E27FC236}">
                <a16:creationId xmlns:a16="http://schemas.microsoft.com/office/drawing/2014/main" id="{39B6EC94-8FC8-A8E5-5B81-BD5865C180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184" y="566835"/>
            <a:ext cx="10884878" cy="582515"/>
          </a:xfr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1BBD57FE-2CF7-58D2-B98D-C79AD1228A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798" y="1149350"/>
            <a:ext cx="10870088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253933A-33C5-ABAE-50B9-8DB10300A50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82503" y="1758822"/>
            <a:ext cx="3437514" cy="458530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907D088-5BEE-9C71-6367-C1C11D61E0E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77243" y="1758822"/>
            <a:ext cx="3437514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401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Heavy 3 Blu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42C6D30-420A-2F1A-F7E0-761E4379E982}"/>
              </a:ext>
            </a:extLst>
          </p:cNvPr>
          <p:cNvSpPr/>
          <p:nvPr userDrawn="1"/>
        </p:nvSpPr>
        <p:spPr>
          <a:xfrm>
            <a:off x="8000725" y="1660815"/>
            <a:ext cx="3580030" cy="4781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0D402C-9EBD-FFAC-B58E-7FC9CF29AFEC}"/>
              </a:ext>
            </a:extLst>
          </p:cNvPr>
          <p:cNvSpPr/>
          <p:nvPr userDrawn="1"/>
        </p:nvSpPr>
        <p:spPr>
          <a:xfrm>
            <a:off x="4305985" y="1660815"/>
            <a:ext cx="3580030" cy="4781320"/>
          </a:xfrm>
          <a:prstGeom prst="rect">
            <a:avLst/>
          </a:prstGeom>
          <a:solidFill>
            <a:srgbClr val="C4E9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AC0B65-B680-906A-5B71-50A16DA97581}"/>
              </a:ext>
            </a:extLst>
          </p:cNvPr>
          <p:cNvSpPr/>
          <p:nvPr userDrawn="1"/>
        </p:nvSpPr>
        <p:spPr>
          <a:xfrm>
            <a:off x="611245" y="1660815"/>
            <a:ext cx="3580030" cy="4781320"/>
          </a:xfrm>
          <a:prstGeom prst="rect">
            <a:avLst/>
          </a:prstGeom>
          <a:solidFill>
            <a:srgbClr val="1D7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12511-E9AA-87CA-5484-3EE8F72B1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3372" y="1758823"/>
            <a:ext cx="3437514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8" name="Google Shape;126;p12">
            <a:extLst>
              <a:ext uri="{FF2B5EF4-FFF2-40B4-BE49-F238E27FC236}">
                <a16:creationId xmlns:a16="http://schemas.microsoft.com/office/drawing/2014/main" id="{94C04A64-ADA6-F8A2-8586-521CDB5ECB4F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127;p12">
            <a:extLst>
              <a:ext uri="{FF2B5EF4-FFF2-40B4-BE49-F238E27FC236}">
                <a16:creationId xmlns:a16="http://schemas.microsoft.com/office/drawing/2014/main" id="{C20C40F0-4A71-3F7D-06C6-1F2DBC36D4A7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8;p12">
            <a:extLst>
              <a:ext uri="{FF2B5EF4-FFF2-40B4-BE49-F238E27FC236}">
                <a16:creationId xmlns:a16="http://schemas.microsoft.com/office/drawing/2014/main" id="{46A9AD10-8ACD-729D-85AF-033977440BFE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1" name="Google Shape;129;p12">
            <a:extLst>
              <a:ext uri="{FF2B5EF4-FFF2-40B4-BE49-F238E27FC236}">
                <a16:creationId xmlns:a16="http://schemas.microsoft.com/office/drawing/2014/main" id="{1AB7125D-712B-F18F-D5BD-AA982AE2EF4B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itle 37">
            <a:extLst>
              <a:ext uri="{FF2B5EF4-FFF2-40B4-BE49-F238E27FC236}">
                <a16:creationId xmlns:a16="http://schemas.microsoft.com/office/drawing/2014/main" id="{39B6EC94-8FC8-A8E5-5B81-BD5865C180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184" y="566835"/>
            <a:ext cx="10884878" cy="582515"/>
          </a:xfr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1BBD57FE-2CF7-58D2-B98D-C79AD1228A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798" y="1149350"/>
            <a:ext cx="10870088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253933A-33C5-ABAE-50B9-8DB10300A50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82503" y="1758822"/>
            <a:ext cx="3437514" cy="458530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907D088-5BEE-9C71-6367-C1C11D61E0E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77243" y="1758822"/>
            <a:ext cx="3437514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43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Heavy 3 Charcoal Green w Dot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42C6D30-420A-2F1A-F7E0-761E4379E982}"/>
              </a:ext>
            </a:extLst>
          </p:cNvPr>
          <p:cNvSpPr/>
          <p:nvPr userDrawn="1"/>
        </p:nvSpPr>
        <p:spPr>
          <a:xfrm>
            <a:off x="8000725" y="1660815"/>
            <a:ext cx="3580030" cy="4781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0D402C-9EBD-FFAC-B58E-7FC9CF29AFEC}"/>
              </a:ext>
            </a:extLst>
          </p:cNvPr>
          <p:cNvSpPr/>
          <p:nvPr userDrawn="1"/>
        </p:nvSpPr>
        <p:spPr>
          <a:xfrm>
            <a:off x="4305985" y="1660815"/>
            <a:ext cx="3580030" cy="4781320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AC0B65-B680-906A-5B71-50A16DA97581}"/>
              </a:ext>
            </a:extLst>
          </p:cNvPr>
          <p:cNvSpPr/>
          <p:nvPr userDrawn="1"/>
        </p:nvSpPr>
        <p:spPr>
          <a:xfrm>
            <a:off x="611245" y="1660815"/>
            <a:ext cx="3580030" cy="4781320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12511-E9AA-87CA-5484-3EE8F72B1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3372" y="1758823"/>
            <a:ext cx="3437514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8" name="Google Shape;126;p12">
            <a:extLst>
              <a:ext uri="{FF2B5EF4-FFF2-40B4-BE49-F238E27FC236}">
                <a16:creationId xmlns:a16="http://schemas.microsoft.com/office/drawing/2014/main" id="{94C04A64-ADA6-F8A2-8586-521CDB5ECB4F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127;p12">
            <a:extLst>
              <a:ext uri="{FF2B5EF4-FFF2-40B4-BE49-F238E27FC236}">
                <a16:creationId xmlns:a16="http://schemas.microsoft.com/office/drawing/2014/main" id="{C20C40F0-4A71-3F7D-06C6-1F2DBC36D4A7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8;p12">
            <a:extLst>
              <a:ext uri="{FF2B5EF4-FFF2-40B4-BE49-F238E27FC236}">
                <a16:creationId xmlns:a16="http://schemas.microsoft.com/office/drawing/2014/main" id="{46A9AD10-8ACD-729D-85AF-033977440BFE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6" name="Title 37">
            <a:extLst>
              <a:ext uri="{FF2B5EF4-FFF2-40B4-BE49-F238E27FC236}">
                <a16:creationId xmlns:a16="http://schemas.microsoft.com/office/drawing/2014/main" id="{39B6EC94-8FC8-A8E5-5B81-BD5865C180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184" y="566835"/>
            <a:ext cx="10884878" cy="582515"/>
          </a:xfr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1BBD57FE-2CF7-58D2-B98D-C79AD1228A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798" y="1149350"/>
            <a:ext cx="10870088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253933A-33C5-ABAE-50B9-8DB10300A50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82503" y="1758822"/>
            <a:ext cx="3437514" cy="458530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907D088-5BEE-9C71-6367-C1C11D61E0E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77243" y="1758822"/>
            <a:ext cx="3437514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2" name="Google Shape;129;p12">
            <a:extLst>
              <a:ext uri="{FF2B5EF4-FFF2-40B4-BE49-F238E27FC236}">
                <a16:creationId xmlns:a16="http://schemas.microsoft.com/office/drawing/2014/main" id="{6BB0A4D7-F181-BDED-7376-4A56A2321DBE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9109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6;p12">
            <a:extLst>
              <a:ext uri="{FF2B5EF4-FFF2-40B4-BE49-F238E27FC236}">
                <a16:creationId xmlns:a16="http://schemas.microsoft.com/office/drawing/2014/main" id="{0FC8B635-9287-E3D6-3DD7-1AE98FB85EC5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128;p12">
            <a:extLst>
              <a:ext uri="{FF2B5EF4-FFF2-40B4-BE49-F238E27FC236}">
                <a16:creationId xmlns:a16="http://schemas.microsoft.com/office/drawing/2014/main" id="{5F1B9153-293A-7523-3419-802E613D28C0}"/>
              </a:ext>
            </a:extLst>
          </p:cNvPr>
          <p:cNvSpPr txBox="1"/>
          <p:nvPr userDrawn="1"/>
        </p:nvSpPr>
        <p:spPr>
          <a:xfrm>
            <a:off x="9615055" y="129704"/>
            <a:ext cx="200865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D1E06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© 2024</a:t>
            </a:r>
            <a:r>
              <a:rPr lang="en-GB" sz="900">
                <a:solidFill>
                  <a:srgbClr val="D1E06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 </a:t>
            </a:r>
            <a:r>
              <a:rPr lang="en-GB" sz="900" i="0" u="none" strike="noStrike" cap="none">
                <a:solidFill>
                  <a:srgbClr val="D1E06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D1E06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D1E06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D1E06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‹#›</a:t>
            </a:fld>
            <a:endParaRPr sz="900" i="0" u="none" strike="noStrike" cap="none">
              <a:solidFill>
                <a:srgbClr val="D1E06F"/>
              </a:solidFill>
              <a:latin typeface="Arial" panose="020B0604020202020204" pitchFamily="34" charset="0"/>
              <a:ea typeface="Archivo"/>
              <a:cs typeface="Arial" panose="020B0604020202020204" pitchFamily="34" charset="0"/>
              <a:sym typeface="Archivo"/>
            </a:endParaRPr>
          </a:p>
        </p:txBody>
      </p:sp>
      <p:sp>
        <p:nvSpPr>
          <p:cNvPr id="9" name="Google Shape;129;p12">
            <a:extLst>
              <a:ext uri="{FF2B5EF4-FFF2-40B4-BE49-F238E27FC236}">
                <a16:creationId xmlns:a16="http://schemas.microsoft.com/office/drawing/2014/main" id="{2E43D3D3-2FD1-49DA-F4CD-DCDBFB311387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FF3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2AFDCBB-F22F-60B2-088E-EFF09223A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79" t="7536" r="76716" b="7735"/>
          <a:stretch/>
        </p:blipFill>
        <p:spPr>
          <a:xfrm>
            <a:off x="11776435" y="0"/>
            <a:ext cx="356619" cy="37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187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Heavy 3 Charcoal Gree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42C6D30-420A-2F1A-F7E0-761E4379E982}"/>
              </a:ext>
            </a:extLst>
          </p:cNvPr>
          <p:cNvSpPr/>
          <p:nvPr userDrawn="1"/>
        </p:nvSpPr>
        <p:spPr>
          <a:xfrm>
            <a:off x="8000725" y="1660815"/>
            <a:ext cx="3580030" cy="4781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0D402C-9EBD-FFAC-B58E-7FC9CF29AFEC}"/>
              </a:ext>
            </a:extLst>
          </p:cNvPr>
          <p:cNvSpPr/>
          <p:nvPr userDrawn="1"/>
        </p:nvSpPr>
        <p:spPr>
          <a:xfrm>
            <a:off x="4305985" y="1660815"/>
            <a:ext cx="3580030" cy="4781320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AC0B65-B680-906A-5B71-50A16DA97581}"/>
              </a:ext>
            </a:extLst>
          </p:cNvPr>
          <p:cNvSpPr/>
          <p:nvPr userDrawn="1"/>
        </p:nvSpPr>
        <p:spPr>
          <a:xfrm>
            <a:off x="611245" y="1660815"/>
            <a:ext cx="3580030" cy="4781320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12511-E9AA-87CA-5484-3EE8F72B1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3372" y="1758823"/>
            <a:ext cx="3437514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8" name="Google Shape;126;p12">
            <a:extLst>
              <a:ext uri="{FF2B5EF4-FFF2-40B4-BE49-F238E27FC236}">
                <a16:creationId xmlns:a16="http://schemas.microsoft.com/office/drawing/2014/main" id="{94C04A64-ADA6-F8A2-8586-521CDB5ECB4F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127;p12">
            <a:extLst>
              <a:ext uri="{FF2B5EF4-FFF2-40B4-BE49-F238E27FC236}">
                <a16:creationId xmlns:a16="http://schemas.microsoft.com/office/drawing/2014/main" id="{C20C40F0-4A71-3F7D-06C6-1F2DBC36D4A7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8;p12">
            <a:extLst>
              <a:ext uri="{FF2B5EF4-FFF2-40B4-BE49-F238E27FC236}">
                <a16:creationId xmlns:a16="http://schemas.microsoft.com/office/drawing/2014/main" id="{46A9AD10-8ACD-729D-85AF-033977440BFE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6" name="Title 37">
            <a:extLst>
              <a:ext uri="{FF2B5EF4-FFF2-40B4-BE49-F238E27FC236}">
                <a16:creationId xmlns:a16="http://schemas.microsoft.com/office/drawing/2014/main" id="{39B6EC94-8FC8-A8E5-5B81-BD5865C180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184" y="566835"/>
            <a:ext cx="10884878" cy="582515"/>
          </a:xfr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1BBD57FE-2CF7-58D2-B98D-C79AD1228A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798" y="1149350"/>
            <a:ext cx="10870088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253933A-33C5-ABAE-50B9-8DB10300A50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82503" y="1758822"/>
            <a:ext cx="3437514" cy="458530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907D088-5BEE-9C71-6367-C1C11D61E0E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77243" y="1758822"/>
            <a:ext cx="3437514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2" name="Google Shape;129;p12">
            <a:extLst>
              <a:ext uri="{FF2B5EF4-FFF2-40B4-BE49-F238E27FC236}">
                <a16:creationId xmlns:a16="http://schemas.microsoft.com/office/drawing/2014/main" id="{6BB0A4D7-F181-BDED-7376-4A56A2321DBE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65318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Heavy 3 Charcoal Gree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42C6D30-420A-2F1A-F7E0-761E4379E982}"/>
              </a:ext>
            </a:extLst>
          </p:cNvPr>
          <p:cNvSpPr/>
          <p:nvPr userDrawn="1"/>
        </p:nvSpPr>
        <p:spPr>
          <a:xfrm>
            <a:off x="8000725" y="1660815"/>
            <a:ext cx="3580030" cy="4781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0D402C-9EBD-FFAC-B58E-7FC9CF29AFEC}"/>
              </a:ext>
            </a:extLst>
          </p:cNvPr>
          <p:cNvSpPr/>
          <p:nvPr userDrawn="1"/>
        </p:nvSpPr>
        <p:spPr>
          <a:xfrm>
            <a:off x="8000725" y="1660815"/>
            <a:ext cx="3580030" cy="4781320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AC0B65-B680-906A-5B71-50A16DA97581}"/>
              </a:ext>
            </a:extLst>
          </p:cNvPr>
          <p:cNvSpPr/>
          <p:nvPr userDrawn="1"/>
        </p:nvSpPr>
        <p:spPr>
          <a:xfrm>
            <a:off x="611244" y="1660815"/>
            <a:ext cx="7319611" cy="4781320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12511-E9AA-87CA-5484-3EE8F72B1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3372" y="1758823"/>
            <a:ext cx="3437514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8" name="Google Shape;126;p12">
            <a:extLst>
              <a:ext uri="{FF2B5EF4-FFF2-40B4-BE49-F238E27FC236}">
                <a16:creationId xmlns:a16="http://schemas.microsoft.com/office/drawing/2014/main" id="{94C04A64-ADA6-F8A2-8586-521CDB5ECB4F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127;p12">
            <a:extLst>
              <a:ext uri="{FF2B5EF4-FFF2-40B4-BE49-F238E27FC236}">
                <a16:creationId xmlns:a16="http://schemas.microsoft.com/office/drawing/2014/main" id="{C20C40F0-4A71-3F7D-06C6-1F2DBC36D4A7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8;p12">
            <a:extLst>
              <a:ext uri="{FF2B5EF4-FFF2-40B4-BE49-F238E27FC236}">
                <a16:creationId xmlns:a16="http://schemas.microsoft.com/office/drawing/2014/main" id="{46A9AD10-8ACD-729D-85AF-033977440BFE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6" name="Title 37">
            <a:extLst>
              <a:ext uri="{FF2B5EF4-FFF2-40B4-BE49-F238E27FC236}">
                <a16:creationId xmlns:a16="http://schemas.microsoft.com/office/drawing/2014/main" id="{39B6EC94-8FC8-A8E5-5B81-BD5865C180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184" y="566835"/>
            <a:ext cx="10884878" cy="582515"/>
          </a:xfr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1BBD57FE-2CF7-58D2-B98D-C79AD1228A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798" y="1149350"/>
            <a:ext cx="10870088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253933A-33C5-ABAE-50B9-8DB10300A50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82503" y="1758822"/>
            <a:ext cx="7118834" cy="458530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2" name="Google Shape;129;p12">
            <a:extLst>
              <a:ext uri="{FF2B5EF4-FFF2-40B4-BE49-F238E27FC236}">
                <a16:creationId xmlns:a16="http://schemas.microsoft.com/office/drawing/2014/main" id="{6BB0A4D7-F181-BDED-7376-4A56A2321DBE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76420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Heavy 4 Charcoal Green w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6;p12">
            <a:extLst>
              <a:ext uri="{FF2B5EF4-FFF2-40B4-BE49-F238E27FC236}">
                <a16:creationId xmlns:a16="http://schemas.microsoft.com/office/drawing/2014/main" id="{03529298-6E23-3156-F89A-836A8688E6CE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28;p12">
            <a:extLst>
              <a:ext uri="{FF2B5EF4-FFF2-40B4-BE49-F238E27FC236}">
                <a16:creationId xmlns:a16="http://schemas.microsoft.com/office/drawing/2014/main" id="{EC9EA4BD-60A6-2DCD-5B1D-CC9200B6FC92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D1E06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6" name="Google Shape;129;p12">
            <a:extLst>
              <a:ext uri="{FF2B5EF4-FFF2-40B4-BE49-F238E27FC236}">
                <a16:creationId xmlns:a16="http://schemas.microsoft.com/office/drawing/2014/main" id="{325521D9-CF75-6F37-03F9-5C3AB1DAE50C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FF3FA"/>
              </a:solidFill>
            </a:endParaRPr>
          </a:p>
        </p:txBody>
      </p:sp>
      <p:sp>
        <p:nvSpPr>
          <p:cNvPr id="13" name="Title 37">
            <a:extLst>
              <a:ext uri="{FF2B5EF4-FFF2-40B4-BE49-F238E27FC236}">
                <a16:creationId xmlns:a16="http://schemas.microsoft.com/office/drawing/2014/main" id="{3FA46780-7CFB-F7B2-027C-A57E32B9C7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184" y="566835"/>
            <a:ext cx="10884878" cy="582515"/>
          </a:xfr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1CC30A65-832C-EC46-11B3-33C169EE98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798" y="1149350"/>
            <a:ext cx="10870088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332146-2864-737B-67D1-73DB1AFC845B}"/>
              </a:ext>
            </a:extLst>
          </p:cNvPr>
          <p:cNvSpPr/>
          <p:nvPr userDrawn="1"/>
        </p:nvSpPr>
        <p:spPr>
          <a:xfrm>
            <a:off x="8000725" y="1660815"/>
            <a:ext cx="3580030" cy="4781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C4EA9D-9620-CB58-0A32-A3326F703145}"/>
              </a:ext>
            </a:extLst>
          </p:cNvPr>
          <p:cNvSpPr/>
          <p:nvPr userDrawn="1"/>
        </p:nvSpPr>
        <p:spPr>
          <a:xfrm>
            <a:off x="4305985" y="1660815"/>
            <a:ext cx="3580030" cy="4781320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F58944-2F83-5BA7-022A-D558B2E3CAA1}"/>
              </a:ext>
            </a:extLst>
          </p:cNvPr>
          <p:cNvSpPr/>
          <p:nvPr userDrawn="1"/>
        </p:nvSpPr>
        <p:spPr>
          <a:xfrm>
            <a:off x="611245" y="1660815"/>
            <a:ext cx="3580030" cy="4781320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BBB32A-ABC9-86EA-8DE9-51DDDA9BB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3372" y="1758823"/>
            <a:ext cx="3437514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F08D1E6-B856-D735-E295-9AC08BFC3BB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82503" y="1758822"/>
            <a:ext cx="3437514" cy="458530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DB31A12-43A5-5357-5881-BE70948F2A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77243" y="1758822"/>
            <a:ext cx="3437514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24706AE-D7BC-821C-04DB-49DCC295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76435" y="0"/>
            <a:ext cx="356619" cy="37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315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Heavy 4 Charcoa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6;p12">
            <a:extLst>
              <a:ext uri="{FF2B5EF4-FFF2-40B4-BE49-F238E27FC236}">
                <a16:creationId xmlns:a16="http://schemas.microsoft.com/office/drawing/2014/main" id="{03529298-6E23-3156-F89A-836A8688E6CE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28;p12">
            <a:extLst>
              <a:ext uri="{FF2B5EF4-FFF2-40B4-BE49-F238E27FC236}">
                <a16:creationId xmlns:a16="http://schemas.microsoft.com/office/drawing/2014/main" id="{EC9EA4BD-60A6-2DCD-5B1D-CC9200B6FC92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D1E06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D1E06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6" name="Google Shape;129;p12">
            <a:extLst>
              <a:ext uri="{FF2B5EF4-FFF2-40B4-BE49-F238E27FC236}">
                <a16:creationId xmlns:a16="http://schemas.microsoft.com/office/drawing/2014/main" id="{325521D9-CF75-6F37-03F9-5C3AB1DAE50C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FF3FA"/>
              </a:solidFill>
            </a:endParaRPr>
          </a:p>
        </p:txBody>
      </p:sp>
      <p:sp>
        <p:nvSpPr>
          <p:cNvPr id="13" name="Title 37">
            <a:extLst>
              <a:ext uri="{FF2B5EF4-FFF2-40B4-BE49-F238E27FC236}">
                <a16:creationId xmlns:a16="http://schemas.microsoft.com/office/drawing/2014/main" id="{3FA46780-7CFB-F7B2-027C-A57E32B9C7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184" y="566835"/>
            <a:ext cx="10884878" cy="582515"/>
          </a:xfr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1CC30A65-832C-EC46-11B3-33C169EE98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798" y="1149350"/>
            <a:ext cx="10870088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332146-2864-737B-67D1-73DB1AFC845B}"/>
              </a:ext>
            </a:extLst>
          </p:cNvPr>
          <p:cNvSpPr/>
          <p:nvPr userDrawn="1"/>
        </p:nvSpPr>
        <p:spPr>
          <a:xfrm>
            <a:off x="8000725" y="1660815"/>
            <a:ext cx="3580030" cy="4781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C4EA9D-9620-CB58-0A32-A3326F703145}"/>
              </a:ext>
            </a:extLst>
          </p:cNvPr>
          <p:cNvSpPr/>
          <p:nvPr userDrawn="1"/>
        </p:nvSpPr>
        <p:spPr>
          <a:xfrm>
            <a:off x="4305985" y="1660815"/>
            <a:ext cx="3580030" cy="4781320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F58944-2F83-5BA7-022A-D558B2E3CAA1}"/>
              </a:ext>
            </a:extLst>
          </p:cNvPr>
          <p:cNvSpPr/>
          <p:nvPr userDrawn="1"/>
        </p:nvSpPr>
        <p:spPr>
          <a:xfrm>
            <a:off x="611245" y="1660815"/>
            <a:ext cx="3580030" cy="4781320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BBB32A-ABC9-86EA-8DE9-51DDDA9BB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3372" y="1758823"/>
            <a:ext cx="3437514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F08D1E6-B856-D735-E295-9AC08BFC3BB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82503" y="1758822"/>
            <a:ext cx="3437514" cy="458530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DB31A12-43A5-5357-5881-BE70948F2A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77243" y="1758822"/>
            <a:ext cx="3437514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5875155-823F-BCC9-3DC2-CA16AA4D3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76435" y="0"/>
            <a:ext cx="356619" cy="37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532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ext and Graphic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25;p12">
            <a:extLst>
              <a:ext uri="{FF2B5EF4-FFF2-40B4-BE49-F238E27FC236}">
                <a16:creationId xmlns:a16="http://schemas.microsoft.com/office/drawing/2014/main" id="{DD81E31F-BC88-1656-F524-F0DFB7BF4F18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0074" y="129703"/>
            <a:ext cx="11674671" cy="663004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1E991B-BB1C-9CCF-FB20-D57DFA099D65}"/>
              </a:ext>
            </a:extLst>
          </p:cNvPr>
          <p:cNvSpPr/>
          <p:nvPr userDrawn="1"/>
        </p:nvSpPr>
        <p:spPr>
          <a:xfrm>
            <a:off x="6096000" y="1664677"/>
            <a:ext cx="5549115" cy="3434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632092-5106-AB97-71B3-42CC7E995C8B}"/>
              </a:ext>
            </a:extLst>
          </p:cNvPr>
          <p:cNvSpPr/>
          <p:nvPr userDrawn="1"/>
        </p:nvSpPr>
        <p:spPr>
          <a:xfrm>
            <a:off x="422031" y="1664677"/>
            <a:ext cx="5527706" cy="3434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6C90E1-3612-EA97-CEEF-C2A7BFF4D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0" y="813516"/>
            <a:ext cx="11201675" cy="593254"/>
          </a:xfrm>
        </p:spPr>
        <p:txBody>
          <a:bodyPr>
            <a:normAutofit/>
          </a:bodyPr>
          <a:lstStyle>
            <a:lvl1pPr>
              <a:defRPr sz="3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66BF3-768B-18C1-A7DF-78C9B44621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6885" y="1775959"/>
            <a:ext cx="5279484" cy="30656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1701A1-E1B6-A579-6D55-5A7E8FF5A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1" y="1784507"/>
            <a:ext cx="5251938" cy="305712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Google Shape;126;p12">
            <a:extLst>
              <a:ext uri="{FF2B5EF4-FFF2-40B4-BE49-F238E27FC236}">
                <a16:creationId xmlns:a16="http://schemas.microsoft.com/office/drawing/2014/main" id="{36E40740-9F19-F4C2-0A98-69C626EA2DD9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27;p12">
            <a:extLst>
              <a:ext uri="{FF2B5EF4-FFF2-40B4-BE49-F238E27FC236}">
                <a16:creationId xmlns:a16="http://schemas.microsoft.com/office/drawing/2014/main" id="{472DFF83-9C3D-88AD-7BAB-43363D170B21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28;p12">
            <a:extLst>
              <a:ext uri="{FF2B5EF4-FFF2-40B4-BE49-F238E27FC236}">
                <a16:creationId xmlns:a16="http://schemas.microsoft.com/office/drawing/2014/main" id="{FE52D815-24E8-0C98-7E5B-692A6FEE25DD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2" name="Google Shape;129;p12">
            <a:extLst>
              <a:ext uri="{FF2B5EF4-FFF2-40B4-BE49-F238E27FC236}">
                <a16:creationId xmlns:a16="http://schemas.microsoft.com/office/drawing/2014/main" id="{7156D33C-1B25-DD42-4B15-6420A1F84D6C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BC5786-35ED-9B96-A2B4-4EDB0A8E0791}"/>
              </a:ext>
            </a:extLst>
          </p:cNvPr>
          <p:cNvSpPr/>
          <p:nvPr userDrawn="1"/>
        </p:nvSpPr>
        <p:spPr>
          <a:xfrm>
            <a:off x="6096000" y="5219368"/>
            <a:ext cx="5549115" cy="970524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9D146B-2C4D-C55D-1A17-AC5954C73BFB}"/>
              </a:ext>
            </a:extLst>
          </p:cNvPr>
          <p:cNvSpPr/>
          <p:nvPr userDrawn="1"/>
        </p:nvSpPr>
        <p:spPr>
          <a:xfrm>
            <a:off x="422031" y="5210820"/>
            <a:ext cx="5527706" cy="970524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71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Graphic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7632092-5106-AB97-71B3-42CC7E995C8B}"/>
              </a:ext>
            </a:extLst>
          </p:cNvPr>
          <p:cNvSpPr/>
          <p:nvPr userDrawn="1"/>
        </p:nvSpPr>
        <p:spPr>
          <a:xfrm>
            <a:off x="422032" y="1650407"/>
            <a:ext cx="5381166" cy="3434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6C90E1-3612-EA97-CEEF-C2A7BFF4D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0" y="813516"/>
            <a:ext cx="11201675" cy="593254"/>
          </a:xfrm>
        </p:spPr>
        <p:txBody>
          <a:bodyPr>
            <a:normAutofit/>
          </a:bodyPr>
          <a:lstStyle>
            <a:lvl1pPr>
              <a:defRPr sz="350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66BF3-768B-18C1-A7DF-78C9B44621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9849" y="1789254"/>
            <a:ext cx="5045532" cy="3065672"/>
          </a:xfrm>
        </p:spPr>
        <p:txBody>
          <a:bodyPr/>
          <a:lstStyle/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9" name="Google Shape;126;p12">
            <a:extLst>
              <a:ext uri="{FF2B5EF4-FFF2-40B4-BE49-F238E27FC236}">
                <a16:creationId xmlns:a16="http://schemas.microsoft.com/office/drawing/2014/main" id="{36E40740-9F19-F4C2-0A98-69C626EA2DD9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27;p12">
            <a:extLst>
              <a:ext uri="{FF2B5EF4-FFF2-40B4-BE49-F238E27FC236}">
                <a16:creationId xmlns:a16="http://schemas.microsoft.com/office/drawing/2014/main" id="{472DFF83-9C3D-88AD-7BAB-43363D170B21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28;p12">
            <a:extLst>
              <a:ext uri="{FF2B5EF4-FFF2-40B4-BE49-F238E27FC236}">
                <a16:creationId xmlns:a16="http://schemas.microsoft.com/office/drawing/2014/main" id="{FE52D815-24E8-0C98-7E5B-692A6FEE25DD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2" name="Google Shape;129;p12">
            <a:extLst>
              <a:ext uri="{FF2B5EF4-FFF2-40B4-BE49-F238E27FC236}">
                <a16:creationId xmlns:a16="http://schemas.microsoft.com/office/drawing/2014/main" id="{7156D33C-1B25-DD42-4B15-6420A1F84D6C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369;p80">
            <a:extLst>
              <a:ext uri="{FF2B5EF4-FFF2-40B4-BE49-F238E27FC236}">
                <a16:creationId xmlns:a16="http://schemas.microsoft.com/office/drawing/2014/main" id="{31EAD20C-C0DC-9870-1BC5-1F96C78929DC}"/>
              </a:ext>
            </a:extLst>
          </p:cNvPr>
          <p:cNvSpPr/>
          <p:nvPr userDrawn="1"/>
        </p:nvSpPr>
        <p:spPr>
          <a:xfrm>
            <a:off x="5803199" y="5524510"/>
            <a:ext cx="839685" cy="839685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370;p80">
            <a:extLst>
              <a:ext uri="{FF2B5EF4-FFF2-40B4-BE49-F238E27FC236}">
                <a16:creationId xmlns:a16="http://schemas.microsoft.com/office/drawing/2014/main" id="{ACF06CE8-FB68-C547-554F-637183CBA1F1}"/>
              </a:ext>
            </a:extLst>
          </p:cNvPr>
          <p:cNvSpPr/>
          <p:nvPr userDrawn="1"/>
        </p:nvSpPr>
        <p:spPr>
          <a:xfrm>
            <a:off x="5803198" y="5091772"/>
            <a:ext cx="432738" cy="432738"/>
          </a:xfrm>
          <a:prstGeom prst="rect">
            <a:avLst/>
          </a:prstGeom>
          <a:solidFill>
            <a:srgbClr val="FF51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Picture 14" descr="A satellite view of water and land&#10;&#10;Description automatically generated">
            <a:extLst>
              <a:ext uri="{FF2B5EF4-FFF2-40B4-BE49-F238E27FC236}">
                <a16:creationId xmlns:a16="http://schemas.microsoft.com/office/drawing/2014/main" id="{8897806D-C590-BA00-6D2C-B39FFAB5F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1744" y="1595865"/>
            <a:ext cx="5599200" cy="5263590"/>
          </a:xfrm>
          <a:prstGeom prst="rect">
            <a:avLst/>
          </a:prstGeom>
        </p:spPr>
      </p:pic>
      <p:pic>
        <p:nvPicPr>
          <p:cNvPr id="5" name="Picture 4" descr="A close up of a shell&#10;&#10;Description automatically generated">
            <a:extLst>
              <a:ext uri="{FF2B5EF4-FFF2-40B4-BE49-F238E27FC236}">
                <a16:creationId xmlns:a16="http://schemas.microsoft.com/office/drawing/2014/main" id="{7877879B-B201-68FB-FCDF-3E0BEFA3D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1744" y="1594410"/>
            <a:ext cx="5599200" cy="526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49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 Orange w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6;p12">
            <a:extLst>
              <a:ext uri="{FF2B5EF4-FFF2-40B4-BE49-F238E27FC236}">
                <a16:creationId xmlns:a16="http://schemas.microsoft.com/office/drawing/2014/main" id="{6D197811-B11C-1365-7574-A9B89CA74288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27;p12">
            <a:extLst>
              <a:ext uri="{FF2B5EF4-FFF2-40B4-BE49-F238E27FC236}">
                <a16:creationId xmlns:a16="http://schemas.microsoft.com/office/drawing/2014/main" id="{0338886E-5E0D-AE25-21C2-60B3C1FB8B2C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8;p12">
            <a:extLst>
              <a:ext uri="{FF2B5EF4-FFF2-40B4-BE49-F238E27FC236}">
                <a16:creationId xmlns:a16="http://schemas.microsoft.com/office/drawing/2014/main" id="{1790B5D1-BE08-EE90-EABA-5596F8BCEB58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5" name="Google Shape;129;p12">
            <a:extLst>
              <a:ext uri="{FF2B5EF4-FFF2-40B4-BE49-F238E27FC236}">
                <a16:creationId xmlns:a16="http://schemas.microsoft.com/office/drawing/2014/main" id="{E0247C28-59DC-C037-A9DF-A17FB50E82FE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434546"/>
          </a:solidFill>
          <a:ln>
            <a:solidFill>
              <a:srgbClr val="434546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E61E3BCA-710D-6C2A-8BF6-C9C7272C1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074" y="566835"/>
            <a:ext cx="10515600" cy="43713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40" name="Google Shape;129;p12">
            <a:extLst>
              <a:ext uri="{FF2B5EF4-FFF2-40B4-BE49-F238E27FC236}">
                <a16:creationId xmlns:a16="http://schemas.microsoft.com/office/drawing/2014/main" id="{F218C2D0-77C1-B779-6402-0DD64A1B209C}"/>
              </a:ext>
            </a:extLst>
          </p:cNvPr>
          <p:cNvSpPr/>
          <p:nvPr userDrawn="1"/>
        </p:nvSpPr>
        <p:spPr>
          <a:xfrm>
            <a:off x="294332" y="1628873"/>
            <a:ext cx="2312944" cy="4870351"/>
          </a:xfrm>
          <a:prstGeom prst="rect">
            <a:avLst/>
          </a:prstGeom>
          <a:solidFill>
            <a:srgbClr val="434546"/>
          </a:solidFill>
          <a:ln>
            <a:solidFill>
              <a:srgbClr val="434546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5B82FC95-5269-9A1D-7190-161670BF31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3688" y="1149350"/>
            <a:ext cx="10501312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042891CD-6794-93CA-9498-CFA6F37F25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0715" y="1787886"/>
            <a:ext cx="2070636" cy="211594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8" name="Table Placeholder 47">
            <a:extLst>
              <a:ext uri="{FF2B5EF4-FFF2-40B4-BE49-F238E27FC236}">
                <a16:creationId xmlns:a16="http://schemas.microsoft.com/office/drawing/2014/main" id="{E8024B0F-6636-B042-DFC7-73C0E7DF2EB1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2743200" y="1628775"/>
            <a:ext cx="8999538" cy="48704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938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6;p12">
            <a:extLst>
              <a:ext uri="{FF2B5EF4-FFF2-40B4-BE49-F238E27FC236}">
                <a16:creationId xmlns:a16="http://schemas.microsoft.com/office/drawing/2014/main" id="{6D197811-B11C-1365-7574-A9B89CA74288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27;p12">
            <a:extLst>
              <a:ext uri="{FF2B5EF4-FFF2-40B4-BE49-F238E27FC236}">
                <a16:creationId xmlns:a16="http://schemas.microsoft.com/office/drawing/2014/main" id="{0338886E-5E0D-AE25-21C2-60B3C1FB8B2C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8;p12">
            <a:extLst>
              <a:ext uri="{FF2B5EF4-FFF2-40B4-BE49-F238E27FC236}">
                <a16:creationId xmlns:a16="http://schemas.microsoft.com/office/drawing/2014/main" id="{1790B5D1-BE08-EE90-EABA-5596F8BCEB58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5" name="Google Shape;129;p12">
            <a:extLst>
              <a:ext uri="{FF2B5EF4-FFF2-40B4-BE49-F238E27FC236}">
                <a16:creationId xmlns:a16="http://schemas.microsoft.com/office/drawing/2014/main" id="{E0247C28-59DC-C037-A9DF-A17FB50E82FE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E61E3BCA-710D-6C2A-8BF6-C9C7272C1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074" y="566835"/>
            <a:ext cx="10515600" cy="43713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40" name="Google Shape;129;p12">
            <a:extLst>
              <a:ext uri="{FF2B5EF4-FFF2-40B4-BE49-F238E27FC236}">
                <a16:creationId xmlns:a16="http://schemas.microsoft.com/office/drawing/2014/main" id="{F218C2D0-77C1-B779-6402-0DD64A1B209C}"/>
              </a:ext>
            </a:extLst>
          </p:cNvPr>
          <p:cNvSpPr/>
          <p:nvPr userDrawn="1"/>
        </p:nvSpPr>
        <p:spPr>
          <a:xfrm>
            <a:off x="294332" y="1628873"/>
            <a:ext cx="3292148" cy="4870351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5B82FC95-5269-9A1D-7190-161670BF31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3688" y="1149350"/>
            <a:ext cx="10501312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042891CD-6794-93CA-9498-CFA6F37F25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0715" y="1787886"/>
            <a:ext cx="2070636" cy="211594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34546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8" name="Table Placeholder 47">
            <a:extLst>
              <a:ext uri="{FF2B5EF4-FFF2-40B4-BE49-F238E27FC236}">
                <a16:creationId xmlns:a16="http://schemas.microsoft.com/office/drawing/2014/main" id="{E8024B0F-6636-B042-DFC7-73C0E7DF2EB1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779520" y="1628775"/>
            <a:ext cx="7963218" cy="48704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725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le Orange w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6;p12">
            <a:extLst>
              <a:ext uri="{FF2B5EF4-FFF2-40B4-BE49-F238E27FC236}">
                <a16:creationId xmlns:a16="http://schemas.microsoft.com/office/drawing/2014/main" id="{6D197811-B11C-1365-7574-A9B89CA74288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27;p12">
            <a:extLst>
              <a:ext uri="{FF2B5EF4-FFF2-40B4-BE49-F238E27FC236}">
                <a16:creationId xmlns:a16="http://schemas.microsoft.com/office/drawing/2014/main" id="{0338886E-5E0D-AE25-21C2-60B3C1FB8B2C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8;p12">
            <a:extLst>
              <a:ext uri="{FF2B5EF4-FFF2-40B4-BE49-F238E27FC236}">
                <a16:creationId xmlns:a16="http://schemas.microsoft.com/office/drawing/2014/main" id="{1790B5D1-BE08-EE90-EABA-5596F8BCEB58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5" name="Google Shape;129;p12">
            <a:extLst>
              <a:ext uri="{FF2B5EF4-FFF2-40B4-BE49-F238E27FC236}">
                <a16:creationId xmlns:a16="http://schemas.microsoft.com/office/drawing/2014/main" id="{E0247C28-59DC-C037-A9DF-A17FB50E82FE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E61E3BCA-710D-6C2A-8BF6-C9C7272C1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074" y="566835"/>
            <a:ext cx="10515600" cy="43713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40" name="Google Shape;129;p12">
            <a:extLst>
              <a:ext uri="{FF2B5EF4-FFF2-40B4-BE49-F238E27FC236}">
                <a16:creationId xmlns:a16="http://schemas.microsoft.com/office/drawing/2014/main" id="{F218C2D0-77C1-B779-6402-0DD64A1B209C}"/>
              </a:ext>
            </a:extLst>
          </p:cNvPr>
          <p:cNvSpPr/>
          <p:nvPr userDrawn="1"/>
        </p:nvSpPr>
        <p:spPr>
          <a:xfrm>
            <a:off x="294332" y="1628874"/>
            <a:ext cx="2312944" cy="24488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5B82FC95-5269-9A1D-7190-161670BF31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3688" y="1149350"/>
            <a:ext cx="10501312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042891CD-6794-93CA-9498-CFA6F37F25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0715" y="1787886"/>
            <a:ext cx="2070636" cy="211594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8" name="Table Placeholder 47">
            <a:extLst>
              <a:ext uri="{FF2B5EF4-FFF2-40B4-BE49-F238E27FC236}">
                <a16:creationId xmlns:a16="http://schemas.microsoft.com/office/drawing/2014/main" id="{E8024B0F-6636-B042-DFC7-73C0E7DF2EB1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2743200" y="1628775"/>
            <a:ext cx="8999538" cy="48704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999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6;p12">
            <a:extLst>
              <a:ext uri="{FF2B5EF4-FFF2-40B4-BE49-F238E27FC236}">
                <a16:creationId xmlns:a16="http://schemas.microsoft.com/office/drawing/2014/main" id="{6D197811-B11C-1365-7574-A9B89CA74288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27;p12">
            <a:extLst>
              <a:ext uri="{FF2B5EF4-FFF2-40B4-BE49-F238E27FC236}">
                <a16:creationId xmlns:a16="http://schemas.microsoft.com/office/drawing/2014/main" id="{0338886E-5E0D-AE25-21C2-60B3C1FB8B2C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8;p12">
            <a:extLst>
              <a:ext uri="{FF2B5EF4-FFF2-40B4-BE49-F238E27FC236}">
                <a16:creationId xmlns:a16="http://schemas.microsoft.com/office/drawing/2014/main" id="{1790B5D1-BE08-EE90-EABA-5596F8BCEB58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5" name="Google Shape;129;p12">
            <a:extLst>
              <a:ext uri="{FF2B5EF4-FFF2-40B4-BE49-F238E27FC236}">
                <a16:creationId xmlns:a16="http://schemas.microsoft.com/office/drawing/2014/main" id="{E0247C28-59DC-C037-A9DF-A17FB50E82FE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E61E3BCA-710D-6C2A-8BF6-C9C7272C1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074" y="566835"/>
            <a:ext cx="10515600" cy="43713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40" name="Google Shape;129;p12">
            <a:extLst>
              <a:ext uri="{FF2B5EF4-FFF2-40B4-BE49-F238E27FC236}">
                <a16:creationId xmlns:a16="http://schemas.microsoft.com/office/drawing/2014/main" id="{F218C2D0-77C1-B779-6402-0DD64A1B209C}"/>
              </a:ext>
            </a:extLst>
          </p:cNvPr>
          <p:cNvSpPr/>
          <p:nvPr userDrawn="1"/>
        </p:nvSpPr>
        <p:spPr>
          <a:xfrm>
            <a:off x="294332" y="1628873"/>
            <a:ext cx="3871268" cy="487035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5B82FC95-5269-9A1D-7190-161670BF31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3688" y="1149350"/>
            <a:ext cx="10501312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042891CD-6794-93CA-9498-CFA6F37F25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0715" y="1787886"/>
            <a:ext cx="2070636" cy="211594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8" name="Table Placeholder 47">
            <a:extLst>
              <a:ext uri="{FF2B5EF4-FFF2-40B4-BE49-F238E27FC236}">
                <a16:creationId xmlns:a16="http://schemas.microsoft.com/office/drawing/2014/main" id="{E8024B0F-6636-B042-DFC7-73C0E7DF2EB1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271983" y="1628775"/>
            <a:ext cx="7470755" cy="48704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38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binar Main Arc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cloud of smoke&#10;&#10;Description automatically generated">
            <a:extLst>
              <a:ext uri="{FF2B5EF4-FFF2-40B4-BE49-F238E27FC236}">
                <a16:creationId xmlns:a16="http://schemas.microsoft.com/office/drawing/2014/main" id="{917C23CC-5183-5915-C619-4C8E96FCA6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032813" y="-1301187"/>
            <a:ext cx="6858000" cy="9460376"/>
          </a:xfrm>
          <a:prstGeom prst="rect">
            <a:avLst/>
          </a:prstGeom>
        </p:spPr>
      </p:pic>
      <p:sp>
        <p:nvSpPr>
          <p:cNvPr id="9" name="Google Shape;1162;p73">
            <a:extLst>
              <a:ext uri="{FF2B5EF4-FFF2-40B4-BE49-F238E27FC236}">
                <a16:creationId xmlns:a16="http://schemas.microsoft.com/office/drawing/2014/main" id="{AD227A0A-4827-B441-22E5-FDB00EA44CF2}"/>
              </a:ext>
            </a:extLst>
          </p:cNvPr>
          <p:cNvSpPr txBox="1">
            <a:spLocks/>
          </p:cNvSpPr>
          <p:nvPr userDrawn="1"/>
        </p:nvSpPr>
        <p:spPr>
          <a:xfrm>
            <a:off x="-1" y="1"/>
            <a:ext cx="9460375" cy="6858000"/>
          </a:xfrm>
          <a:prstGeom prst="rect">
            <a:avLst/>
          </a:prstGeom>
          <a:solidFill>
            <a:srgbClr val="434546"/>
          </a:solidFill>
        </p:spPr>
        <p:txBody>
          <a:bodyPr spcFirstLastPara="1" vert="horz" wrap="square" lIns="234000" tIns="324000" rIns="91425" bIns="91425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chivo" pitchFamily="2" charset="77"/>
                <a:ea typeface="+mj-ea"/>
                <a:cs typeface="Archivo" pitchFamily="2" charset="77"/>
              </a:defRPr>
            </a:lvl1pPr>
          </a:lstStyle>
          <a:p>
            <a:pPr>
              <a:spcBef>
                <a:spcPts val="0"/>
              </a:spcBef>
            </a:pPr>
            <a:endParaRPr lang="en-GB" sz="3800">
              <a:solidFill>
                <a:schemeClr val="dk1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78D495C-53CA-ECE3-DD26-FA0A8FB40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96443"/>
            <a:ext cx="5257800" cy="73480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513A954-0319-E307-224B-95698F798D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41525"/>
            <a:ext cx="5257800" cy="13874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subtitle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338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Green w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6;p12">
            <a:extLst>
              <a:ext uri="{FF2B5EF4-FFF2-40B4-BE49-F238E27FC236}">
                <a16:creationId xmlns:a16="http://schemas.microsoft.com/office/drawing/2014/main" id="{6D197811-B11C-1365-7574-A9B89CA74288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27;p12">
            <a:extLst>
              <a:ext uri="{FF2B5EF4-FFF2-40B4-BE49-F238E27FC236}">
                <a16:creationId xmlns:a16="http://schemas.microsoft.com/office/drawing/2014/main" id="{0338886E-5E0D-AE25-21C2-60B3C1FB8B2C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8;p12">
            <a:extLst>
              <a:ext uri="{FF2B5EF4-FFF2-40B4-BE49-F238E27FC236}">
                <a16:creationId xmlns:a16="http://schemas.microsoft.com/office/drawing/2014/main" id="{1790B5D1-BE08-EE90-EABA-5596F8BCEB58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5" name="Google Shape;129;p12">
            <a:extLst>
              <a:ext uri="{FF2B5EF4-FFF2-40B4-BE49-F238E27FC236}">
                <a16:creationId xmlns:a16="http://schemas.microsoft.com/office/drawing/2014/main" id="{E0247C28-59DC-C037-A9DF-A17FB50E82FE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E61E3BCA-710D-6C2A-8BF6-C9C7272C1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074" y="566835"/>
            <a:ext cx="10515600" cy="43713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40" name="Google Shape;129;p12">
            <a:extLst>
              <a:ext uri="{FF2B5EF4-FFF2-40B4-BE49-F238E27FC236}">
                <a16:creationId xmlns:a16="http://schemas.microsoft.com/office/drawing/2014/main" id="{F218C2D0-77C1-B779-6402-0DD64A1B209C}"/>
              </a:ext>
            </a:extLst>
          </p:cNvPr>
          <p:cNvSpPr/>
          <p:nvPr userDrawn="1"/>
        </p:nvSpPr>
        <p:spPr>
          <a:xfrm>
            <a:off x="294332" y="1628874"/>
            <a:ext cx="2312944" cy="2448856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5B82FC95-5269-9A1D-7190-161670BF31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3688" y="1149350"/>
            <a:ext cx="10501312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042891CD-6794-93CA-9498-CFA6F37F25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0715" y="1787886"/>
            <a:ext cx="2070636" cy="211594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34546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8" name="Table Placeholder 47">
            <a:extLst>
              <a:ext uri="{FF2B5EF4-FFF2-40B4-BE49-F238E27FC236}">
                <a16:creationId xmlns:a16="http://schemas.microsoft.com/office/drawing/2014/main" id="{E8024B0F-6636-B042-DFC7-73C0E7DF2EB1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2743200" y="1628775"/>
            <a:ext cx="8999538" cy="48704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704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l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6;p12">
            <a:extLst>
              <a:ext uri="{FF2B5EF4-FFF2-40B4-BE49-F238E27FC236}">
                <a16:creationId xmlns:a16="http://schemas.microsoft.com/office/drawing/2014/main" id="{6D197811-B11C-1365-7574-A9B89CA74288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27;p12">
            <a:extLst>
              <a:ext uri="{FF2B5EF4-FFF2-40B4-BE49-F238E27FC236}">
                <a16:creationId xmlns:a16="http://schemas.microsoft.com/office/drawing/2014/main" id="{0338886E-5E0D-AE25-21C2-60B3C1FB8B2C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8;p12">
            <a:extLst>
              <a:ext uri="{FF2B5EF4-FFF2-40B4-BE49-F238E27FC236}">
                <a16:creationId xmlns:a16="http://schemas.microsoft.com/office/drawing/2014/main" id="{1790B5D1-BE08-EE90-EABA-5596F8BCEB58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5" name="Google Shape;129;p12">
            <a:extLst>
              <a:ext uri="{FF2B5EF4-FFF2-40B4-BE49-F238E27FC236}">
                <a16:creationId xmlns:a16="http://schemas.microsoft.com/office/drawing/2014/main" id="{E0247C28-59DC-C037-A9DF-A17FB50E82FE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E61E3BCA-710D-6C2A-8BF6-C9C7272C1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074" y="566835"/>
            <a:ext cx="10515600" cy="43713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40" name="Google Shape;129;p12">
            <a:extLst>
              <a:ext uri="{FF2B5EF4-FFF2-40B4-BE49-F238E27FC236}">
                <a16:creationId xmlns:a16="http://schemas.microsoft.com/office/drawing/2014/main" id="{F218C2D0-77C1-B779-6402-0DD64A1B209C}"/>
              </a:ext>
            </a:extLst>
          </p:cNvPr>
          <p:cNvSpPr/>
          <p:nvPr userDrawn="1"/>
        </p:nvSpPr>
        <p:spPr>
          <a:xfrm>
            <a:off x="294332" y="1628873"/>
            <a:ext cx="3129588" cy="4870351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5B82FC95-5269-9A1D-7190-161670BF31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3688" y="1149350"/>
            <a:ext cx="10501312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042891CD-6794-93CA-9498-CFA6F37F25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0715" y="1787886"/>
            <a:ext cx="2070636" cy="211594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34546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8" name="Table Placeholder 47">
            <a:extLst>
              <a:ext uri="{FF2B5EF4-FFF2-40B4-BE49-F238E27FC236}">
                <a16:creationId xmlns:a16="http://schemas.microsoft.com/office/drawing/2014/main" id="{E8024B0F-6636-B042-DFC7-73C0E7DF2EB1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530303" y="1628775"/>
            <a:ext cx="8212435" cy="48704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570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binar 6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B5B31E81-1E9B-9113-C441-150A769C2B43}"/>
              </a:ext>
            </a:extLst>
          </p:cNvPr>
          <p:cNvGrpSpPr/>
          <p:nvPr userDrawn="1"/>
        </p:nvGrpSpPr>
        <p:grpSpPr>
          <a:xfrm>
            <a:off x="1560803" y="3348574"/>
            <a:ext cx="3010361" cy="3316187"/>
            <a:chOff x="2718413" y="3442115"/>
            <a:chExt cx="2051748" cy="3316187"/>
          </a:xfrm>
        </p:grpSpPr>
        <p:sp>
          <p:nvSpPr>
            <p:cNvPr id="28" name="Google Shape;129;p12">
              <a:extLst>
                <a:ext uri="{FF2B5EF4-FFF2-40B4-BE49-F238E27FC236}">
                  <a16:creationId xmlns:a16="http://schemas.microsoft.com/office/drawing/2014/main" id="{E64F300B-22D3-E149-9FEC-F79CC885073E}"/>
                </a:ext>
              </a:extLst>
            </p:cNvPr>
            <p:cNvSpPr/>
            <p:nvPr userDrawn="1"/>
          </p:nvSpPr>
          <p:spPr>
            <a:xfrm>
              <a:off x="2718413" y="3879247"/>
              <a:ext cx="2051748" cy="2879055"/>
            </a:xfrm>
            <a:prstGeom prst="rect">
              <a:avLst/>
            </a:prstGeom>
            <a:solidFill>
              <a:srgbClr val="1D76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9;p12">
              <a:extLst>
                <a:ext uri="{FF2B5EF4-FFF2-40B4-BE49-F238E27FC236}">
                  <a16:creationId xmlns:a16="http://schemas.microsoft.com/office/drawing/2014/main" id="{06E0A888-9529-1B8B-9398-6651E4397FFA}"/>
                </a:ext>
              </a:extLst>
            </p:cNvPr>
            <p:cNvSpPr/>
            <p:nvPr userDrawn="1"/>
          </p:nvSpPr>
          <p:spPr>
            <a:xfrm>
              <a:off x="4342005" y="3442115"/>
              <a:ext cx="428156" cy="437132"/>
            </a:xfrm>
            <a:prstGeom prst="rect">
              <a:avLst/>
            </a:prstGeom>
            <a:solidFill>
              <a:srgbClr val="1D76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F402A03-E485-EC06-58C2-D6C4BC663357}"/>
              </a:ext>
            </a:extLst>
          </p:cNvPr>
          <p:cNvGrpSpPr/>
          <p:nvPr userDrawn="1"/>
        </p:nvGrpSpPr>
        <p:grpSpPr>
          <a:xfrm>
            <a:off x="4701634" y="3348574"/>
            <a:ext cx="3010360" cy="3316187"/>
            <a:chOff x="5060904" y="3442115"/>
            <a:chExt cx="2051748" cy="3316187"/>
          </a:xfrm>
        </p:grpSpPr>
        <p:sp>
          <p:nvSpPr>
            <p:cNvPr id="38" name="Google Shape;129;p12">
              <a:extLst>
                <a:ext uri="{FF2B5EF4-FFF2-40B4-BE49-F238E27FC236}">
                  <a16:creationId xmlns:a16="http://schemas.microsoft.com/office/drawing/2014/main" id="{504DF268-320E-132A-1A9C-D8366C994DD4}"/>
                </a:ext>
              </a:extLst>
            </p:cNvPr>
            <p:cNvSpPr/>
            <p:nvPr userDrawn="1"/>
          </p:nvSpPr>
          <p:spPr>
            <a:xfrm>
              <a:off x="5060904" y="3879247"/>
              <a:ext cx="2051748" cy="2879055"/>
            </a:xfrm>
            <a:prstGeom prst="rect">
              <a:avLst/>
            </a:prstGeom>
            <a:solidFill>
              <a:srgbClr val="75B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9;p12">
              <a:extLst>
                <a:ext uri="{FF2B5EF4-FFF2-40B4-BE49-F238E27FC236}">
                  <a16:creationId xmlns:a16="http://schemas.microsoft.com/office/drawing/2014/main" id="{36304640-7F25-54BD-E4A3-E4D0DF2860D0}"/>
                </a:ext>
              </a:extLst>
            </p:cNvPr>
            <p:cNvSpPr/>
            <p:nvPr userDrawn="1"/>
          </p:nvSpPr>
          <p:spPr>
            <a:xfrm>
              <a:off x="6684496" y="3442115"/>
              <a:ext cx="428156" cy="437132"/>
            </a:xfrm>
            <a:prstGeom prst="rect">
              <a:avLst/>
            </a:prstGeom>
            <a:solidFill>
              <a:srgbClr val="75B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F6C48DE-6964-1FC3-236D-8B7BD99925A9}"/>
              </a:ext>
            </a:extLst>
          </p:cNvPr>
          <p:cNvGrpSpPr/>
          <p:nvPr userDrawn="1"/>
        </p:nvGrpSpPr>
        <p:grpSpPr>
          <a:xfrm>
            <a:off x="7839530" y="3373916"/>
            <a:ext cx="3010361" cy="3316187"/>
            <a:chOff x="7389562" y="3442115"/>
            <a:chExt cx="2051748" cy="3316187"/>
          </a:xfrm>
        </p:grpSpPr>
        <p:sp>
          <p:nvSpPr>
            <p:cNvPr id="48" name="Google Shape;129;p12">
              <a:extLst>
                <a:ext uri="{FF2B5EF4-FFF2-40B4-BE49-F238E27FC236}">
                  <a16:creationId xmlns:a16="http://schemas.microsoft.com/office/drawing/2014/main" id="{04D72C60-AEE6-73FF-67C0-00F5F9470A8B}"/>
                </a:ext>
              </a:extLst>
            </p:cNvPr>
            <p:cNvSpPr/>
            <p:nvPr userDrawn="1"/>
          </p:nvSpPr>
          <p:spPr>
            <a:xfrm>
              <a:off x="7389562" y="3879247"/>
              <a:ext cx="2051748" cy="2879055"/>
            </a:xfrm>
            <a:prstGeom prst="rect">
              <a:avLst/>
            </a:prstGeom>
            <a:solidFill>
              <a:srgbClr val="8FA7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9;p12">
              <a:extLst>
                <a:ext uri="{FF2B5EF4-FFF2-40B4-BE49-F238E27FC236}">
                  <a16:creationId xmlns:a16="http://schemas.microsoft.com/office/drawing/2014/main" id="{C17E3364-6CE0-CD2F-E18C-6BCB24BDB608}"/>
                </a:ext>
              </a:extLst>
            </p:cNvPr>
            <p:cNvSpPr/>
            <p:nvPr userDrawn="1"/>
          </p:nvSpPr>
          <p:spPr>
            <a:xfrm>
              <a:off x="9013154" y="3442115"/>
              <a:ext cx="428156" cy="437132"/>
            </a:xfrm>
            <a:prstGeom prst="rect">
              <a:avLst/>
            </a:prstGeom>
            <a:solidFill>
              <a:srgbClr val="8FA7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129;p12">
            <a:extLst>
              <a:ext uri="{FF2B5EF4-FFF2-40B4-BE49-F238E27FC236}">
                <a16:creationId xmlns:a16="http://schemas.microsoft.com/office/drawing/2014/main" id="{157E52E6-45B1-8C75-F3DB-3F31DDCD24C6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3A44D4B-7CE2-06DD-EFCF-FEF092376C32}"/>
              </a:ext>
            </a:extLst>
          </p:cNvPr>
          <p:cNvGrpSpPr/>
          <p:nvPr userDrawn="1"/>
        </p:nvGrpSpPr>
        <p:grpSpPr>
          <a:xfrm>
            <a:off x="5886312" y="258999"/>
            <a:ext cx="3010360" cy="3394679"/>
            <a:chOff x="5070126" y="352540"/>
            <a:chExt cx="2051748" cy="3394679"/>
          </a:xfrm>
        </p:grpSpPr>
        <p:sp>
          <p:nvSpPr>
            <p:cNvPr id="33" name="Google Shape;129;p12">
              <a:extLst>
                <a:ext uri="{FF2B5EF4-FFF2-40B4-BE49-F238E27FC236}">
                  <a16:creationId xmlns:a16="http://schemas.microsoft.com/office/drawing/2014/main" id="{A37F3DED-111F-0B28-6E9F-6286526C06D1}"/>
                </a:ext>
              </a:extLst>
            </p:cNvPr>
            <p:cNvSpPr/>
            <p:nvPr userDrawn="1"/>
          </p:nvSpPr>
          <p:spPr>
            <a:xfrm>
              <a:off x="5070126" y="352540"/>
              <a:ext cx="2051748" cy="2957547"/>
            </a:xfrm>
            <a:prstGeom prst="rect">
              <a:avLst/>
            </a:prstGeom>
            <a:solidFill>
              <a:srgbClr val="1A97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9;p12">
              <a:extLst>
                <a:ext uri="{FF2B5EF4-FFF2-40B4-BE49-F238E27FC236}">
                  <a16:creationId xmlns:a16="http://schemas.microsoft.com/office/drawing/2014/main" id="{15A6EB63-09FE-FD6E-8A3A-3E90CC47ADBD}"/>
                </a:ext>
              </a:extLst>
            </p:cNvPr>
            <p:cNvSpPr/>
            <p:nvPr userDrawn="1"/>
          </p:nvSpPr>
          <p:spPr>
            <a:xfrm>
              <a:off x="5070126" y="3310087"/>
              <a:ext cx="428156" cy="437132"/>
            </a:xfrm>
            <a:prstGeom prst="rect">
              <a:avLst/>
            </a:prstGeom>
            <a:solidFill>
              <a:srgbClr val="1A97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908B2F4-CD40-35A6-3258-2EEA2782BC84}"/>
              </a:ext>
            </a:extLst>
          </p:cNvPr>
          <p:cNvGrpSpPr/>
          <p:nvPr userDrawn="1"/>
        </p:nvGrpSpPr>
        <p:grpSpPr>
          <a:xfrm>
            <a:off x="9058486" y="258999"/>
            <a:ext cx="3010361" cy="3394679"/>
            <a:chOff x="7398784" y="352540"/>
            <a:chExt cx="2051748" cy="3394679"/>
          </a:xfrm>
        </p:grpSpPr>
        <p:sp>
          <p:nvSpPr>
            <p:cNvPr id="43" name="Google Shape;129;p12">
              <a:extLst>
                <a:ext uri="{FF2B5EF4-FFF2-40B4-BE49-F238E27FC236}">
                  <a16:creationId xmlns:a16="http://schemas.microsoft.com/office/drawing/2014/main" id="{B1CD5B90-75F0-2D5E-657B-77D2151AB4E0}"/>
                </a:ext>
              </a:extLst>
            </p:cNvPr>
            <p:cNvSpPr/>
            <p:nvPr userDrawn="1"/>
          </p:nvSpPr>
          <p:spPr>
            <a:xfrm>
              <a:off x="7398784" y="352540"/>
              <a:ext cx="2051748" cy="2957547"/>
            </a:xfrm>
            <a:prstGeom prst="rect">
              <a:avLst/>
            </a:prstGeom>
            <a:solidFill>
              <a:srgbClr val="D1E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9;p12">
              <a:extLst>
                <a:ext uri="{FF2B5EF4-FFF2-40B4-BE49-F238E27FC236}">
                  <a16:creationId xmlns:a16="http://schemas.microsoft.com/office/drawing/2014/main" id="{F8A6788C-4DCE-E717-09F0-5012097090FC}"/>
                </a:ext>
              </a:extLst>
            </p:cNvPr>
            <p:cNvSpPr/>
            <p:nvPr userDrawn="1"/>
          </p:nvSpPr>
          <p:spPr>
            <a:xfrm>
              <a:off x="7398784" y="3310087"/>
              <a:ext cx="428156" cy="437132"/>
            </a:xfrm>
            <a:prstGeom prst="rect">
              <a:avLst/>
            </a:prstGeom>
            <a:solidFill>
              <a:srgbClr val="D1E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Picture Placeholder 75">
            <a:extLst>
              <a:ext uri="{FF2B5EF4-FFF2-40B4-BE49-F238E27FC236}">
                <a16:creationId xmlns:a16="http://schemas.microsoft.com/office/drawing/2014/main" id="{DA98A216-87D8-AC07-6D18-1AEA7983C59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83014" y="337491"/>
            <a:ext cx="1833562" cy="1828800"/>
          </a:xfrm>
        </p:spPr>
        <p:txBody>
          <a:bodyPr/>
          <a:lstStyle/>
          <a:p>
            <a:endParaRPr lang="en-US"/>
          </a:p>
        </p:txBody>
      </p:sp>
      <p:sp>
        <p:nvSpPr>
          <p:cNvPr id="78" name="Picture Placeholder 75">
            <a:extLst>
              <a:ext uri="{FF2B5EF4-FFF2-40B4-BE49-F238E27FC236}">
                <a16:creationId xmlns:a16="http://schemas.microsoft.com/office/drawing/2014/main" id="{FEC9FD06-8717-D179-A166-3A69D20CC1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76802" y="332787"/>
            <a:ext cx="1833562" cy="1828800"/>
          </a:xfrm>
        </p:spPr>
        <p:txBody>
          <a:bodyPr/>
          <a:lstStyle/>
          <a:p>
            <a:endParaRPr lang="en-US"/>
          </a:p>
        </p:txBody>
      </p:sp>
      <p:sp>
        <p:nvSpPr>
          <p:cNvPr id="81" name="Picture Placeholder 75">
            <a:extLst>
              <a:ext uri="{FF2B5EF4-FFF2-40B4-BE49-F238E27FC236}">
                <a16:creationId xmlns:a16="http://schemas.microsoft.com/office/drawing/2014/main" id="{6A9E7E1C-E92D-2CFB-B0FB-B9981573BC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57846" y="3886307"/>
            <a:ext cx="1833562" cy="1828800"/>
          </a:xfrm>
        </p:spPr>
        <p:txBody>
          <a:bodyPr/>
          <a:lstStyle/>
          <a:p>
            <a:endParaRPr lang="en-US"/>
          </a:p>
        </p:txBody>
      </p:sp>
      <p:sp>
        <p:nvSpPr>
          <p:cNvPr id="82" name="Picture Placeholder 75">
            <a:extLst>
              <a:ext uri="{FF2B5EF4-FFF2-40B4-BE49-F238E27FC236}">
                <a16:creationId xmlns:a16="http://schemas.microsoft.com/office/drawing/2014/main" id="{9DA2E9E5-9DFA-440B-7329-76E9F656BE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19949" y="3860965"/>
            <a:ext cx="1833562" cy="1828800"/>
          </a:xfrm>
        </p:spPr>
        <p:txBody>
          <a:bodyPr/>
          <a:lstStyle/>
          <a:p>
            <a:endParaRPr lang="en-US"/>
          </a:p>
        </p:txBody>
      </p:sp>
      <p:sp>
        <p:nvSpPr>
          <p:cNvPr id="83" name="Picture Placeholder 75">
            <a:extLst>
              <a:ext uri="{FF2B5EF4-FFF2-40B4-BE49-F238E27FC236}">
                <a16:creationId xmlns:a16="http://schemas.microsoft.com/office/drawing/2014/main" id="{B2742E47-B939-BF1C-E5FE-7ECF9EF3C5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651028" y="3861533"/>
            <a:ext cx="1833562" cy="1828800"/>
          </a:xfrm>
        </p:spPr>
        <p:txBody>
          <a:bodyPr/>
          <a:lstStyle/>
          <a:p>
            <a:endParaRPr lang="en-US"/>
          </a:p>
        </p:txBody>
      </p:sp>
      <p:sp>
        <p:nvSpPr>
          <p:cNvPr id="88" name="Text Placeholder 85">
            <a:extLst>
              <a:ext uri="{FF2B5EF4-FFF2-40B4-BE49-F238E27FC236}">
                <a16:creationId xmlns:a16="http://schemas.microsoft.com/office/drawing/2014/main" id="{A7D5E73F-757E-B7C1-04C7-E248AA024AA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98837" y="2235375"/>
            <a:ext cx="2997835" cy="25973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1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  <a:lvl2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89" name="Text Placeholder 85">
            <a:extLst>
              <a:ext uri="{FF2B5EF4-FFF2-40B4-BE49-F238E27FC236}">
                <a16:creationId xmlns:a16="http://schemas.microsoft.com/office/drawing/2014/main" id="{2302CC9B-8291-C662-163F-5459F1AFCB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98837" y="2495108"/>
            <a:ext cx="2997835" cy="55408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  <a:lvl2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5pPr>
          </a:lstStyle>
          <a:p>
            <a:pPr lvl="0"/>
            <a:r>
              <a:rPr lang="en-US"/>
              <a:t>Role, Company</a:t>
            </a:r>
          </a:p>
        </p:txBody>
      </p:sp>
      <p:sp>
        <p:nvSpPr>
          <p:cNvPr id="98" name="Text Placeholder 85">
            <a:extLst>
              <a:ext uri="{FF2B5EF4-FFF2-40B4-BE49-F238E27FC236}">
                <a16:creationId xmlns:a16="http://schemas.microsoft.com/office/drawing/2014/main" id="{581E61CF-FF98-9328-3918-5E85E1020B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076998" y="2235374"/>
            <a:ext cx="2991849" cy="25973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1" i="0">
                <a:solidFill>
                  <a:srgbClr val="434546"/>
                </a:solidFill>
                <a:latin typeface="Archivo" pitchFamily="2" charset="77"/>
                <a:cs typeface="Archivo" pitchFamily="2" charset="77"/>
              </a:defRPr>
            </a:lvl1pPr>
            <a:lvl2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99" name="Text Placeholder 85">
            <a:extLst>
              <a:ext uri="{FF2B5EF4-FFF2-40B4-BE49-F238E27FC236}">
                <a16:creationId xmlns:a16="http://schemas.microsoft.com/office/drawing/2014/main" id="{462BC832-6E77-FA26-F382-31FEA5373B6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76998" y="2495107"/>
            <a:ext cx="2991849" cy="50989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434546"/>
                </a:solidFill>
                <a:latin typeface="Archivo" pitchFamily="2" charset="77"/>
                <a:cs typeface="Archivo" pitchFamily="2" charset="77"/>
              </a:defRPr>
            </a:lvl1pPr>
            <a:lvl2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5pPr>
          </a:lstStyle>
          <a:p>
            <a:pPr lvl="0"/>
            <a:r>
              <a:rPr lang="en-US"/>
              <a:t>Role, Company</a:t>
            </a:r>
          </a:p>
        </p:txBody>
      </p:sp>
      <p:sp>
        <p:nvSpPr>
          <p:cNvPr id="113" name="Text Placeholder 85">
            <a:extLst>
              <a:ext uri="{FF2B5EF4-FFF2-40B4-BE49-F238E27FC236}">
                <a16:creationId xmlns:a16="http://schemas.microsoft.com/office/drawing/2014/main" id="{A0A65A0C-4576-86F5-4067-AFAB7AD158C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551583" y="5756347"/>
            <a:ext cx="3002160" cy="25973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1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  <a:lvl2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4" name="Text Placeholder 85">
            <a:extLst>
              <a:ext uri="{FF2B5EF4-FFF2-40B4-BE49-F238E27FC236}">
                <a16:creationId xmlns:a16="http://schemas.microsoft.com/office/drawing/2014/main" id="{AD10A57D-11F7-CEEC-0D49-7619692783C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551582" y="6016080"/>
            <a:ext cx="3011550" cy="3958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  <a:lvl2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5pPr>
          </a:lstStyle>
          <a:p>
            <a:pPr lvl="0"/>
            <a:r>
              <a:rPr lang="en-US"/>
              <a:t>Role, Company</a:t>
            </a:r>
          </a:p>
        </p:txBody>
      </p:sp>
      <p:sp>
        <p:nvSpPr>
          <p:cNvPr id="115" name="Text Placeholder 85">
            <a:extLst>
              <a:ext uri="{FF2B5EF4-FFF2-40B4-BE49-F238E27FC236}">
                <a16:creationId xmlns:a16="http://schemas.microsoft.com/office/drawing/2014/main" id="{5F27D8D6-7A32-A28C-C5D5-A71901FA7F1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713990" y="5756347"/>
            <a:ext cx="2998004" cy="25973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1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  <a:lvl2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6" name="Text Placeholder 85">
            <a:extLst>
              <a:ext uri="{FF2B5EF4-FFF2-40B4-BE49-F238E27FC236}">
                <a16:creationId xmlns:a16="http://schemas.microsoft.com/office/drawing/2014/main" id="{058DFF3C-1E20-98DD-0045-24DCC038632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13990" y="6016080"/>
            <a:ext cx="3007225" cy="43713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  <a:lvl2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5pPr>
          </a:lstStyle>
          <a:p>
            <a:pPr lvl="0"/>
            <a:r>
              <a:rPr lang="en-US"/>
              <a:t>Role, Company</a:t>
            </a:r>
          </a:p>
        </p:txBody>
      </p:sp>
      <p:sp>
        <p:nvSpPr>
          <p:cNvPr id="117" name="Text Placeholder 85">
            <a:extLst>
              <a:ext uri="{FF2B5EF4-FFF2-40B4-BE49-F238E27FC236}">
                <a16:creationId xmlns:a16="http://schemas.microsoft.com/office/drawing/2014/main" id="{B061ED0D-6F6D-83C0-90C3-5DA5024FBE5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848752" y="5781689"/>
            <a:ext cx="3001139" cy="25973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1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  <a:lvl2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8" name="Text Placeholder 85">
            <a:extLst>
              <a:ext uri="{FF2B5EF4-FFF2-40B4-BE49-F238E27FC236}">
                <a16:creationId xmlns:a16="http://schemas.microsoft.com/office/drawing/2014/main" id="{E648BBD6-14B0-84B0-E69C-10DC978FC9F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848753" y="6041422"/>
            <a:ext cx="3001138" cy="3958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  <a:lvl2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5pPr>
          </a:lstStyle>
          <a:p>
            <a:pPr lvl="0"/>
            <a:r>
              <a:rPr lang="en-US"/>
              <a:t>Role, Company</a:t>
            </a:r>
          </a:p>
        </p:txBody>
      </p:sp>
      <p:sp>
        <p:nvSpPr>
          <p:cNvPr id="2" name="Title 105">
            <a:extLst>
              <a:ext uri="{FF2B5EF4-FFF2-40B4-BE49-F238E27FC236}">
                <a16:creationId xmlns:a16="http://schemas.microsoft.com/office/drawing/2014/main" id="{50295E0E-C781-949C-0546-F74C11CDA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1" y="431032"/>
            <a:ext cx="2051747" cy="132556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DACAFA-966C-6461-F27C-0FD95973224A}"/>
              </a:ext>
            </a:extLst>
          </p:cNvPr>
          <p:cNvGrpSpPr/>
          <p:nvPr userDrawn="1"/>
        </p:nvGrpSpPr>
        <p:grpSpPr>
          <a:xfrm>
            <a:off x="2704206" y="261160"/>
            <a:ext cx="3010360" cy="3394679"/>
            <a:chOff x="2727635" y="352540"/>
            <a:chExt cx="2051748" cy="3394679"/>
          </a:xfrm>
        </p:grpSpPr>
        <p:sp>
          <p:nvSpPr>
            <p:cNvPr id="4" name="Google Shape;129;p12">
              <a:extLst>
                <a:ext uri="{FF2B5EF4-FFF2-40B4-BE49-F238E27FC236}">
                  <a16:creationId xmlns:a16="http://schemas.microsoft.com/office/drawing/2014/main" id="{859505EA-DA9C-855A-0588-CA26733C1D71}"/>
                </a:ext>
              </a:extLst>
            </p:cNvPr>
            <p:cNvSpPr/>
            <p:nvPr userDrawn="1"/>
          </p:nvSpPr>
          <p:spPr>
            <a:xfrm>
              <a:off x="2727635" y="352540"/>
              <a:ext cx="2051748" cy="2957547"/>
            </a:xfrm>
            <a:prstGeom prst="rect">
              <a:avLst/>
            </a:prstGeom>
            <a:solidFill>
              <a:srgbClr val="434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9;p12">
              <a:extLst>
                <a:ext uri="{FF2B5EF4-FFF2-40B4-BE49-F238E27FC236}">
                  <a16:creationId xmlns:a16="http://schemas.microsoft.com/office/drawing/2014/main" id="{1EDA97EC-2A45-CB83-4BFD-53A8A1EE9009}"/>
                </a:ext>
              </a:extLst>
            </p:cNvPr>
            <p:cNvSpPr/>
            <p:nvPr userDrawn="1"/>
          </p:nvSpPr>
          <p:spPr>
            <a:xfrm>
              <a:off x="2727635" y="3310087"/>
              <a:ext cx="428156" cy="437132"/>
            </a:xfrm>
            <a:prstGeom prst="rect">
              <a:avLst/>
            </a:prstGeom>
            <a:solidFill>
              <a:srgbClr val="434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Picture Placeholder 75">
            <a:extLst>
              <a:ext uri="{FF2B5EF4-FFF2-40B4-BE49-F238E27FC236}">
                <a16:creationId xmlns:a16="http://schemas.microsoft.com/office/drawing/2014/main" id="{0DAB3325-D8F6-17FF-E715-82A705BA78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95372" y="346260"/>
            <a:ext cx="1833562" cy="18288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85">
            <a:extLst>
              <a:ext uri="{FF2B5EF4-FFF2-40B4-BE49-F238E27FC236}">
                <a16:creationId xmlns:a16="http://schemas.microsoft.com/office/drawing/2014/main" id="{B7664E34-5094-5535-6E1B-896A6AC443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07048" y="2237629"/>
            <a:ext cx="2993671" cy="25973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1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  <a:lvl2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9" name="Text Placeholder 85">
            <a:extLst>
              <a:ext uri="{FF2B5EF4-FFF2-40B4-BE49-F238E27FC236}">
                <a16:creationId xmlns:a16="http://schemas.microsoft.com/office/drawing/2014/main" id="{86482A97-6AC7-A721-E4EC-80B9BB7C5C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07048" y="2497362"/>
            <a:ext cx="3007517" cy="43713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  <a:lvl2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5pPr>
          </a:lstStyle>
          <a:p>
            <a:pPr lvl="0"/>
            <a:r>
              <a:rPr lang="en-US"/>
              <a:t>Role, Company</a:t>
            </a:r>
          </a:p>
        </p:txBody>
      </p:sp>
    </p:spTree>
    <p:extLst>
      <p:ext uri="{BB962C8B-B14F-4D97-AF65-F5344CB8AC3E}">
        <p14:creationId xmlns:p14="http://schemas.microsoft.com/office/powerpoint/2010/main" val="39163815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binar 6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9;p12">
            <a:extLst>
              <a:ext uri="{FF2B5EF4-FFF2-40B4-BE49-F238E27FC236}">
                <a16:creationId xmlns:a16="http://schemas.microsoft.com/office/drawing/2014/main" id="{157E52E6-45B1-8C75-F3DB-3F31DDCD24C6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3A44D4B-7CE2-06DD-EFCF-FEF092376C32}"/>
              </a:ext>
            </a:extLst>
          </p:cNvPr>
          <p:cNvGrpSpPr/>
          <p:nvPr userDrawn="1"/>
        </p:nvGrpSpPr>
        <p:grpSpPr>
          <a:xfrm>
            <a:off x="1553120" y="1195348"/>
            <a:ext cx="4639336" cy="5231620"/>
            <a:chOff x="5070126" y="352540"/>
            <a:chExt cx="2051748" cy="3394679"/>
          </a:xfrm>
          <a:solidFill>
            <a:srgbClr val="434546"/>
          </a:solidFill>
        </p:grpSpPr>
        <p:sp>
          <p:nvSpPr>
            <p:cNvPr id="33" name="Google Shape;129;p12">
              <a:extLst>
                <a:ext uri="{FF2B5EF4-FFF2-40B4-BE49-F238E27FC236}">
                  <a16:creationId xmlns:a16="http://schemas.microsoft.com/office/drawing/2014/main" id="{A37F3DED-111F-0B28-6E9F-6286526C06D1}"/>
                </a:ext>
              </a:extLst>
            </p:cNvPr>
            <p:cNvSpPr/>
            <p:nvPr userDrawn="1"/>
          </p:nvSpPr>
          <p:spPr>
            <a:xfrm>
              <a:off x="5070126" y="352540"/>
              <a:ext cx="2051748" cy="2957547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9;p12">
              <a:extLst>
                <a:ext uri="{FF2B5EF4-FFF2-40B4-BE49-F238E27FC236}">
                  <a16:creationId xmlns:a16="http://schemas.microsoft.com/office/drawing/2014/main" id="{15A6EB63-09FE-FD6E-8A3A-3E90CC47ADBD}"/>
                </a:ext>
              </a:extLst>
            </p:cNvPr>
            <p:cNvSpPr/>
            <p:nvPr userDrawn="1"/>
          </p:nvSpPr>
          <p:spPr>
            <a:xfrm>
              <a:off x="5070126" y="3310087"/>
              <a:ext cx="428156" cy="437132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908B2F4-CD40-35A6-3258-2EEA2782BC84}"/>
              </a:ext>
            </a:extLst>
          </p:cNvPr>
          <p:cNvGrpSpPr/>
          <p:nvPr userDrawn="1"/>
        </p:nvGrpSpPr>
        <p:grpSpPr>
          <a:xfrm>
            <a:off x="6715428" y="1195348"/>
            <a:ext cx="4639335" cy="5231620"/>
            <a:chOff x="7398784" y="352540"/>
            <a:chExt cx="2051748" cy="3394679"/>
          </a:xfrm>
        </p:grpSpPr>
        <p:sp>
          <p:nvSpPr>
            <p:cNvPr id="43" name="Google Shape;129;p12">
              <a:extLst>
                <a:ext uri="{FF2B5EF4-FFF2-40B4-BE49-F238E27FC236}">
                  <a16:creationId xmlns:a16="http://schemas.microsoft.com/office/drawing/2014/main" id="{B1CD5B90-75F0-2D5E-657B-77D2151AB4E0}"/>
                </a:ext>
              </a:extLst>
            </p:cNvPr>
            <p:cNvSpPr/>
            <p:nvPr userDrawn="1"/>
          </p:nvSpPr>
          <p:spPr>
            <a:xfrm>
              <a:off x="7398784" y="352540"/>
              <a:ext cx="2051748" cy="2957547"/>
            </a:xfrm>
            <a:prstGeom prst="rect">
              <a:avLst/>
            </a:prstGeom>
            <a:solidFill>
              <a:srgbClr val="D1E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9;p12">
              <a:extLst>
                <a:ext uri="{FF2B5EF4-FFF2-40B4-BE49-F238E27FC236}">
                  <a16:creationId xmlns:a16="http://schemas.microsoft.com/office/drawing/2014/main" id="{F8A6788C-4DCE-E717-09F0-5012097090FC}"/>
                </a:ext>
              </a:extLst>
            </p:cNvPr>
            <p:cNvSpPr/>
            <p:nvPr userDrawn="1"/>
          </p:nvSpPr>
          <p:spPr>
            <a:xfrm>
              <a:off x="7398784" y="3310087"/>
              <a:ext cx="428156" cy="437132"/>
            </a:xfrm>
            <a:prstGeom prst="rect">
              <a:avLst/>
            </a:prstGeom>
            <a:solidFill>
              <a:srgbClr val="D1E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Picture Placeholder 75">
            <a:extLst>
              <a:ext uri="{FF2B5EF4-FFF2-40B4-BE49-F238E27FC236}">
                <a16:creationId xmlns:a16="http://schemas.microsoft.com/office/drawing/2014/main" id="{DA98A216-87D8-AC07-6D18-1AEA7983C59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14268" y="1499205"/>
            <a:ext cx="3113752" cy="3105666"/>
          </a:xfrm>
        </p:spPr>
        <p:txBody>
          <a:bodyPr/>
          <a:lstStyle/>
          <a:p>
            <a:endParaRPr lang="en-US"/>
          </a:p>
        </p:txBody>
      </p:sp>
      <p:sp>
        <p:nvSpPr>
          <p:cNvPr id="88" name="Text Placeholder 85">
            <a:extLst>
              <a:ext uri="{FF2B5EF4-FFF2-40B4-BE49-F238E27FC236}">
                <a16:creationId xmlns:a16="http://schemas.microsoft.com/office/drawing/2014/main" id="{A7D5E73F-757E-B7C1-04C7-E248AA024AA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24494" y="4574511"/>
            <a:ext cx="4417497" cy="44107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1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  <a:lvl2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89" name="Text Placeholder 85">
            <a:extLst>
              <a:ext uri="{FF2B5EF4-FFF2-40B4-BE49-F238E27FC236}">
                <a16:creationId xmlns:a16="http://schemas.microsoft.com/office/drawing/2014/main" id="{2302CC9B-8291-C662-163F-5459F1AFCB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24502" y="5015588"/>
            <a:ext cx="4417483" cy="65683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  <a:lvl2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5pPr>
          </a:lstStyle>
          <a:p>
            <a:pPr lvl="0"/>
            <a:r>
              <a:rPr lang="en-US"/>
              <a:t>Role, Company</a:t>
            </a:r>
          </a:p>
        </p:txBody>
      </p:sp>
      <p:sp>
        <p:nvSpPr>
          <p:cNvPr id="2" name="Title 105">
            <a:extLst>
              <a:ext uri="{FF2B5EF4-FFF2-40B4-BE49-F238E27FC236}">
                <a16:creationId xmlns:a16="http://schemas.microsoft.com/office/drawing/2014/main" id="{50295E0E-C781-949C-0546-F74C11CDA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1" y="431032"/>
            <a:ext cx="2051747" cy="132556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10" name="Picture Placeholder 75">
            <a:extLst>
              <a:ext uri="{FF2B5EF4-FFF2-40B4-BE49-F238E27FC236}">
                <a16:creationId xmlns:a16="http://schemas.microsoft.com/office/drawing/2014/main" id="{ECE35140-2DB4-B6F5-AF35-A0A8A252675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990760" y="1499205"/>
            <a:ext cx="3113752" cy="3105666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85">
            <a:extLst>
              <a:ext uri="{FF2B5EF4-FFF2-40B4-BE49-F238E27FC236}">
                <a16:creationId xmlns:a16="http://schemas.microsoft.com/office/drawing/2014/main" id="{DCEC336E-C883-1D1D-F354-7D4388221B2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00986" y="4574511"/>
            <a:ext cx="4417497" cy="44107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1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  <a:lvl2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85">
            <a:extLst>
              <a:ext uri="{FF2B5EF4-FFF2-40B4-BE49-F238E27FC236}">
                <a16:creationId xmlns:a16="http://schemas.microsoft.com/office/drawing/2014/main" id="{4176F110-9A49-458D-70A2-FFA7EC79BBF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00994" y="5015588"/>
            <a:ext cx="4417483" cy="65683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1pPr>
            <a:lvl2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5pPr>
          </a:lstStyle>
          <a:p>
            <a:pPr lvl="0"/>
            <a:r>
              <a:rPr lang="en-US"/>
              <a:t>Role, Company</a:t>
            </a:r>
          </a:p>
        </p:txBody>
      </p:sp>
    </p:spTree>
    <p:extLst>
      <p:ext uri="{BB962C8B-B14F-4D97-AF65-F5344CB8AC3E}">
        <p14:creationId xmlns:p14="http://schemas.microsoft.com/office/powerpoint/2010/main" val="28879609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 / Content Slide + Heading 1">
  <p:cSld name="01 / Content Slide + Heading 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373167" y="-8133"/>
            <a:ext cx="11818800" cy="389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8" name="Google Shape;28;p4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99277" y="-34586"/>
            <a:ext cx="401900" cy="41285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 txBox="1"/>
          <p:nvPr/>
        </p:nvSpPr>
        <p:spPr>
          <a:xfrm>
            <a:off x="9547632" y="112345"/>
            <a:ext cx="1924000" cy="14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33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33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33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tnfd.global   |   </a:t>
            </a:r>
            <a:fld id="{00000000-1234-1234-1234-123412341234}" type="slidenum">
              <a:rPr lang="en-GB" sz="933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2B2B2"/>
                </a:buClr>
                <a:buSzPts val="700"/>
                <a:buFont typeface="Arial"/>
                <a:buNone/>
              </a:pPr>
              <a:t>‹#›</a:t>
            </a:fld>
            <a:endParaRPr sz="933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30" name="Google Shape;30;p4"/>
          <p:cNvSpPr/>
          <p:nvPr/>
        </p:nvSpPr>
        <p:spPr>
          <a:xfrm>
            <a:off x="-8167" y="-18293"/>
            <a:ext cx="381600" cy="389600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455908" y="537400"/>
            <a:ext cx="8956000" cy="5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ubTitle" idx="1"/>
          </p:nvPr>
        </p:nvSpPr>
        <p:spPr>
          <a:xfrm>
            <a:off x="472192" y="89567"/>
            <a:ext cx="2871200" cy="17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2"/>
          </p:nvPr>
        </p:nvSpPr>
        <p:spPr>
          <a:xfrm>
            <a:off x="472167" y="1301000"/>
            <a:ext cx="6555200" cy="7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chivo Light"/>
              <a:buNone/>
              <a:defRPr sz="16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333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 / Content Slide + Heading 1">
  <p:cSld name="1_01 / Content Slide + Heading 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373167" y="-8133"/>
            <a:ext cx="11818800" cy="389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8" name="Google Shape;28;p4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99277" y="-34586"/>
            <a:ext cx="401900" cy="41285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 txBox="1"/>
          <p:nvPr/>
        </p:nvSpPr>
        <p:spPr>
          <a:xfrm>
            <a:off x="9547632" y="112345"/>
            <a:ext cx="1924000" cy="14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33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33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33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tnfd.global   |   </a:t>
            </a:r>
            <a:fld id="{00000000-1234-1234-1234-123412341234}" type="slidenum">
              <a:rPr lang="en-GB" sz="933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2B2B2"/>
                </a:buClr>
                <a:buSzPts val="700"/>
                <a:buFont typeface="Arial"/>
                <a:buNone/>
              </a:pPr>
              <a:t>‹#›</a:t>
            </a:fld>
            <a:endParaRPr sz="933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30" name="Google Shape;30;p4"/>
          <p:cNvSpPr/>
          <p:nvPr/>
        </p:nvSpPr>
        <p:spPr>
          <a:xfrm>
            <a:off x="-8167" y="-18293"/>
            <a:ext cx="381600" cy="389600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455908" y="537400"/>
            <a:ext cx="8956000" cy="5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ubTitle" idx="1"/>
          </p:nvPr>
        </p:nvSpPr>
        <p:spPr>
          <a:xfrm>
            <a:off x="472192" y="89567"/>
            <a:ext cx="2871200" cy="17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2"/>
          </p:nvPr>
        </p:nvSpPr>
        <p:spPr>
          <a:xfrm>
            <a:off x="472167" y="1301000"/>
            <a:ext cx="6555200" cy="7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chivo Light"/>
              <a:buNone/>
              <a:defRPr sz="16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8783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binar Overview w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ABC0FF-2920-9EB1-E1BC-F3E90CCC0AB2}"/>
              </a:ext>
            </a:extLst>
          </p:cNvPr>
          <p:cNvSpPr/>
          <p:nvPr userDrawn="1"/>
        </p:nvSpPr>
        <p:spPr>
          <a:xfrm>
            <a:off x="627183" y="1745153"/>
            <a:ext cx="4845965" cy="4695403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97F5027-679A-5A26-D07C-EB24DE2E5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184" y="761507"/>
            <a:ext cx="10884878" cy="835397"/>
          </a:xfrm>
        </p:spPr>
        <p:txBody>
          <a:bodyPr>
            <a:normAutofit/>
          </a:bodyPr>
          <a:lstStyle>
            <a:lvl1pPr>
              <a:defRPr sz="38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C72022C-C2A5-8637-8D3B-931480C13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848" y="1948678"/>
            <a:ext cx="4500634" cy="4288352"/>
          </a:xfrm>
        </p:spPr>
        <p:txBody>
          <a:bodyPr/>
          <a:lstStyle>
            <a:lvl1pPr marL="0" indent="0">
              <a:buNone/>
              <a:defRPr sz="2200"/>
            </a:lvl1pPr>
            <a:lvl2pPr marL="457200" indent="0">
              <a:buNone/>
              <a:defRPr sz="2200"/>
            </a:lvl2pPr>
            <a:lvl3pPr marL="914400" indent="0">
              <a:buNone/>
              <a:defRPr sz="2200"/>
            </a:lvl3pPr>
            <a:lvl4pPr marL="1371600" indent="0">
              <a:buNone/>
              <a:defRPr sz="2200"/>
            </a:lvl4pPr>
            <a:lvl5pPr marL="1828800" indent="0">
              <a:buNone/>
              <a:defRPr sz="2200"/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Google Shape;129;p12">
            <a:extLst>
              <a:ext uri="{FF2B5EF4-FFF2-40B4-BE49-F238E27FC236}">
                <a16:creationId xmlns:a16="http://schemas.microsoft.com/office/drawing/2014/main" id="{8C04A07B-CC29-C2E0-A079-BFD582373108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25F4D9-D8ED-5D04-691A-B00AEB11F5F4}"/>
              </a:ext>
            </a:extLst>
          </p:cNvPr>
          <p:cNvSpPr/>
          <p:nvPr userDrawn="1"/>
        </p:nvSpPr>
        <p:spPr>
          <a:xfrm>
            <a:off x="5586681" y="1742646"/>
            <a:ext cx="5925381" cy="46954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972A30C-49AC-8894-ED28-0E877B99588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759346" y="1946171"/>
            <a:ext cx="5632806" cy="4288352"/>
          </a:xfrm>
        </p:spPr>
        <p:txBody>
          <a:bodyPr/>
          <a:lstStyle>
            <a:lvl1pPr marL="0" indent="0">
              <a:buNone/>
              <a:defRPr sz="2200"/>
            </a:lvl1pPr>
            <a:lvl2pPr marL="457200" indent="0">
              <a:buNone/>
              <a:defRPr sz="2200"/>
            </a:lvl2pPr>
            <a:lvl3pPr marL="914400" indent="0">
              <a:buNone/>
              <a:defRPr sz="2200"/>
            </a:lvl3pPr>
            <a:lvl4pPr marL="1371600" indent="0">
              <a:buNone/>
              <a:defRPr sz="2200"/>
            </a:lvl4pPr>
            <a:lvl5pPr marL="1828800" indent="0">
              <a:buNone/>
              <a:defRPr sz="2200"/>
            </a:lvl5pPr>
          </a:lstStyle>
          <a:p>
            <a:pPr lvl="0"/>
            <a:r>
              <a:rPr lang="en-GB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0615288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binar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ABC0FF-2920-9EB1-E1BC-F3E90CCC0AB2}"/>
              </a:ext>
            </a:extLst>
          </p:cNvPr>
          <p:cNvSpPr/>
          <p:nvPr userDrawn="1"/>
        </p:nvSpPr>
        <p:spPr>
          <a:xfrm>
            <a:off x="627183" y="1745153"/>
            <a:ext cx="4845965" cy="4695403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97F5027-679A-5A26-D07C-EB24DE2E5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184" y="761507"/>
            <a:ext cx="10884878" cy="835397"/>
          </a:xfrm>
        </p:spPr>
        <p:txBody>
          <a:bodyPr>
            <a:normAutofit/>
          </a:bodyPr>
          <a:lstStyle>
            <a:lvl1pPr>
              <a:defRPr sz="38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C72022C-C2A5-8637-8D3B-931480C13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848" y="1948678"/>
            <a:ext cx="4500634" cy="4288352"/>
          </a:xfrm>
        </p:spPr>
        <p:txBody>
          <a:bodyPr/>
          <a:lstStyle>
            <a:lvl1pPr marL="0" indent="0">
              <a:buNone/>
              <a:defRPr sz="2200"/>
            </a:lvl1pPr>
            <a:lvl2pPr marL="457200" indent="0">
              <a:buNone/>
              <a:defRPr sz="2200"/>
            </a:lvl2pPr>
            <a:lvl3pPr marL="914400" indent="0">
              <a:buNone/>
              <a:defRPr sz="2200"/>
            </a:lvl3pPr>
            <a:lvl4pPr marL="1371600" indent="0">
              <a:buNone/>
              <a:defRPr sz="2200"/>
            </a:lvl4pPr>
            <a:lvl5pPr marL="1828800" indent="0">
              <a:buNone/>
              <a:defRPr sz="2200"/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Google Shape;129;p12">
            <a:extLst>
              <a:ext uri="{FF2B5EF4-FFF2-40B4-BE49-F238E27FC236}">
                <a16:creationId xmlns:a16="http://schemas.microsoft.com/office/drawing/2014/main" id="{8C04A07B-CC29-C2E0-A079-BFD582373108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25F4D9-D8ED-5D04-691A-B00AEB11F5F4}"/>
              </a:ext>
            </a:extLst>
          </p:cNvPr>
          <p:cNvSpPr/>
          <p:nvPr userDrawn="1"/>
        </p:nvSpPr>
        <p:spPr>
          <a:xfrm>
            <a:off x="5586681" y="1742646"/>
            <a:ext cx="5925381" cy="46954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972A30C-49AC-8894-ED28-0E877B99588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759346" y="1946171"/>
            <a:ext cx="5632806" cy="4288352"/>
          </a:xfrm>
        </p:spPr>
        <p:txBody>
          <a:bodyPr/>
          <a:lstStyle>
            <a:lvl1pPr marL="0" indent="0">
              <a:buNone/>
              <a:defRPr sz="2200"/>
            </a:lvl1pPr>
            <a:lvl2pPr marL="457200" indent="0">
              <a:buNone/>
              <a:defRPr sz="2200"/>
            </a:lvl2pPr>
            <a:lvl3pPr marL="914400" indent="0">
              <a:buNone/>
              <a:defRPr sz="2200"/>
            </a:lvl3pPr>
            <a:lvl4pPr marL="1371600" indent="0">
              <a:buNone/>
              <a:defRPr sz="2200"/>
            </a:lvl4pPr>
            <a:lvl5pPr marL="1828800" indent="0">
              <a:buNone/>
              <a:defRPr sz="2200"/>
            </a:lvl5pPr>
          </a:lstStyle>
          <a:p>
            <a:pPr lvl="0"/>
            <a:r>
              <a:rPr lang="en-GB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5089569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usekeeping Green w Do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9;p12">
            <a:extLst>
              <a:ext uri="{FF2B5EF4-FFF2-40B4-BE49-F238E27FC236}">
                <a16:creationId xmlns:a16="http://schemas.microsoft.com/office/drawing/2014/main" id="{12E39FD8-D18A-AEF5-1EE0-00B4958E5D87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itle 37">
            <a:extLst>
              <a:ext uri="{FF2B5EF4-FFF2-40B4-BE49-F238E27FC236}">
                <a16:creationId xmlns:a16="http://schemas.microsoft.com/office/drawing/2014/main" id="{F1B5007C-4867-EE64-358E-DED9C21793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074" y="566835"/>
            <a:ext cx="10515600" cy="43713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19FE12B3-3510-2D02-BD95-7A351A0CD8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3688" y="1149350"/>
            <a:ext cx="10501312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5BE556-9327-B2A7-81D7-D1C31D829E34}"/>
              </a:ext>
            </a:extLst>
          </p:cNvPr>
          <p:cNvSpPr/>
          <p:nvPr userDrawn="1"/>
        </p:nvSpPr>
        <p:spPr>
          <a:xfrm>
            <a:off x="999846" y="1795043"/>
            <a:ext cx="3389805" cy="4650358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84D000-0DF8-613C-B6FE-ADFC7EB898F2}"/>
              </a:ext>
            </a:extLst>
          </p:cNvPr>
          <p:cNvSpPr/>
          <p:nvPr userDrawn="1"/>
        </p:nvSpPr>
        <p:spPr>
          <a:xfrm>
            <a:off x="8233900" y="1795043"/>
            <a:ext cx="3389805" cy="4650358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C36751-C14E-B37A-5BCB-9853D977BDD5}"/>
              </a:ext>
            </a:extLst>
          </p:cNvPr>
          <p:cNvSpPr/>
          <p:nvPr userDrawn="1"/>
        </p:nvSpPr>
        <p:spPr>
          <a:xfrm>
            <a:off x="4616873" y="1795043"/>
            <a:ext cx="3389805" cy="4650358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oogle Shape;129;p12">
            <a:extLst>
              <a:ext uri="{FF2B5EF4-FFF2-40B4-BE49-F238E27FC236}">
                <a16:creationId xmlns:a16="http://schemas.microsoft.com/office/drawing/2014/main" id="{121F4FE9-39FD-33CF-D546-E98AE9374F3F}"/>
              </a:ext>
            </a:extLst>
          </p:cNvPr>
          <p:cNvSpPr/>
          <p:nvPr userDrawn="1"/>
        </p:nvSpPr>
        <p:spPr>
          <a:xfrm>
            <a:off x="280074" y="1795043"/>
            <a:ext cx="719772" cy="73486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47A92C2-1105-5EB9-B2C8-7FDEB7EC81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13598" y="1889782"/>
            <a:ext cx="3162300" cy="4460875"/>
          </a:xfr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rgbClr val="434546"/>
                </a:solidFill>
              </a:defRPr>
            </a:lvl1pPr>
            <a:lvl2pPr>
              <a:defRPr sz="1700">
                <a:solidFill>
                  <a:schemeClr val="bg1"/>
                </a:solidFill>
              </a:defRPr>
            </a:lvl2pPr>
            <a:lvl3pPr>
              <a:defRPr sz="1700">
                <a:solidFill>
                  <a:schemeClr val="bg1"/>
                </a:solidFill>
              </a:defRPr>
            </a:lvl3pPr>
            <a:lvl4pPr>
              <a:defRPr sz="1700">
                <a:solidFill>
                  <a:schemeClr val="bg1"/>
                </a:solidFill>
              </a:defRPr>
            </a:lvl4pPr>
            <a:lvl5pP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0A132342-7D23-DD59-D52D-F76FC4E22D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30625" y="1889784"/>
            <a:ext cx="3162300" cy="4460875"/>
          </a:xfr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rgbClr val="434546"/>
                </a:solidFill>
              </a:defRPr>
            </a:lvl1pPr>
            <a:lvl2pPr>
              <a:defRPr sz="1700">
                <a:solidFill>
                  <a:schemeClr val="bg1"/>
                </a:solidFill>
              </a:defRPr>
            </a:lvl2pPr>
            <a:lvl3pPr>
              <a:defRPr sz="1700">
                <a:solidFill>
                  <a:schemeClr val="bg1"/>
                </a:solidFill>
              </a:defRPr>
            </a:lvl3pPr>
            <a:lvl4pPr>
              <a:defRPr sz="1700">
                <a:solidFill>
                  <a:schemeClr val="bg1"/>
                </a:solidFill>
              </a:defRPr>
            </a:lvl4pPr>
            <a:lvl5pP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AC5931A8-F353-722C-F6ED-FEF605D680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47652" y="1889783"/>
            <a:ext cx="3162300" cy="4460875"/>
          </a:xfr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rgbClr val="434546"/>
                </a:solidFill>
              </a:defRPr>
            </a:lvl1pPr>
            <a:lvl2pPr>
              <a:defRPr sz="1700">
                <a:solidFill>
                  <a:schemeClr val="bg1"/>
                </a:solidFill>
              </a:defRPr>
            </a:lvl2pPr>
            <a:lvl3pPr>
              <a:defRPr sz="1700">
                <a:solidFill>
                  <a:schemeClr val="bg1"/>
                </a:solidFill>
              </a:defRPr>
            </a:lvl3pPr>
            <a:lvl4pPr>
              <a:defRPr sz="1700">
                <a:solidFill>
                  <a:schemeClr val="bg1"/>
                </a:solidFill>
              </a:defRPr>
            </a:lvl4pPr>
            <a:lvl5pP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4330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usekeeping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9;p12">
            <a:extLst>
              <a:ext uri="{FF2B5EF4-FFF2-40B4-BE49-F238E27FC236}">
                <a16:creationId xmlns:a16="http://schemas.microsoft.com/office/drawing/2014/main" id="{12E39FD8-D18A-AEF5-1EE0-00B4958E5D87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itle 37">
            <a:extLst>
              <a:ext uri="{FF2B5EF4-FFF2-40B4-BE49-F238E27FC236}">
                <a16:creationId xmlns:a16="http://schemas.microsoft.com/office/drawing/2014/main" id="{F1B5007C-4867-EE64-358E-DED9C21793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074" y="566835"/>
            <a:ext cx="10515600" cy="43713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19FE12B3-3510-2D02-BD95-7A351A0CD8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3688" y="1149350"/>
            <a:ext cx="10501312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5BE556-9327-B2A7-81D7-D1C31D829E34}"/>
              </a:ext>
            </a:extLst>
          </p:cNvPr>
          <p:cNvSpPr/>
          <p:nvPr userDrawn="1"/>
        </p:nvSpPr>
        <p:spPr>
          <a:xfrm>
            <a:off x="999846" y="1795043"/>
            <a:ext cx="3389805" cy="4650358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84D000-0DF8-613C-B6FE-ADFC7EB898F2}"/>
              </a:ext>
            </a:extLst>
          </p:cNvPr>
          <p:cNvSpPr/>
          <p:nvPr userDrawn="1"/>
        </p:nvSpPr>
        <p:spPr>
          <a:xfrm>
            <a:off x="8233900" y="1795043"/>
            <a:ext cx="3389805" cy="4650358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C36751-C14E-B37A-5BCB-9853D977BDD5}"/>
              </a:ext>
            </a:extLst>
          </p:cNvPr>
          <p:cNvSpPr/>
          <p:nvPr userDrawn="1"/>
        </p:nvSpPr>
        <p:spPr>
          <a:xfrm>
            <a:off x="4616873" y="1795043"/>
            <a:ext cx="3389805" cy="4650358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oogle Shape;129;p12">
            <a:extLst>
              <a:ext uri="{FF2B5EF4-FFF2-40B4-BE49-F238E27FC236}">
                <a16:creationId xmlns:a16="http://schemas.microsoft.com/office/drawing/2014/main" id="{121F4FE9-39FD-33CF-D546-E98AE9374F3F}"/>
              </a:ext>
            </a:extLst>
          </p:cNvPr>
          <p:cNvSpPr/>
          <p:nvPr userDrawn="1"/>
        </p:nvSpPr>
        <p:spPr>
          <a:xfrm>
            <a:off x="280074" y="1795043"/>
            <a:ext cx="719772" cy="73486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47A92C2-1105-5EB9-B2C8-7FDEB7EC81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13598" y="1889782"/>
            <a:ext cx="3162300" cy="4460875"/>
          </a:xfr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rgbClr val="434546"/>
                </a:solidFill>
              </a:defRPr>
            </a:lvl1pPr>
            <a:lvl2pPr>
              <a:defRPr sz="1700">
                <a:solidFill>
                  <a:schemeClr val="bg1"/>
                </a:solidFill>
              </a:defRPr>
            </a:lvl2pPr>
            <a:lvl3pPr>
              <a:defRPr sz="1700">
                <a:solidFill>
                  <a:schemeClr val="bg1"/>
                </a:solidFill>
              </a:defRPr>
            </a:lvl3pPr>
            <a:lvl4pPr>
              <a:defRPr sz="1700">
                <a:solidFill>
                  <a:schemeClr val="bg1"/>
                </a:solidFill>
              </a:defRPr>
            </a:lvl4pPr>
            <a:lvl5pP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0A132342-7D23-DD59-D52D-F76FC4E22D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30625" y="1889784"/>
            <a:ext cx="3162300" cy="4460875"/>
          </a:xfr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rgbClr val="434546"/>
                </a:solidFill>
              </a:defRPr>
            </a:lvl1pPr>
            <a:lvl2pPr>
              <a:defRPr sz="1700">
                <a:solidFill>
                  <a:schemeClr val="bg1"/>
                </a:solidFill>
              </a:defRPr>
            </a:lvl2pPr>
            <a:lvl3pPr>
              <a:defRPr sz="1700">
                <a:solidFill>
                  <a:schemeClr val="bg1"/>
                </a:solidFill>
              </a:defRPr>
            </a:lvl3pPr>
            <a:lvl4pPr>
              <a:defRPr sz="1700">
                <a:solidFill>
                  <a:schemeClr val="bg1"/>
                </a:solidFill>
              </a:defRPr>
            </a:lvl4pPr>
            <a:lvl5pP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AC5931A8-F353-722C-F6ED-FEF605D680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47652" y="1889783"/>
            <a:ext cx="3162300" cy="4460875"/>
          </a:xfr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rgbClr val="434546"/>
                </a:solidFill>
              </a:defRPr>
            </a:lvl1pPr>
            <a:lvl2pPr>
              <a:defRPr sz="1700">
                <a:solidFill>
                  <a:schemeClr val="bg1"/>
                </a:solidFill>
              </a:defRPr>
            </a:lvl2pPr>
            <a:lvl3pPr>
              <a:defRPr sz="1700">
                <a:solidFill>
                  <a:schemeClr val="bg1"/>
                </a:solidFill>
              </a:defRPr>
            </a:lvl3pPr>
            <a:lvl4pPr>
              <a:defRPr sz="1700">
                <a:solidFill>
                  <a:schemeClr val="bg1"/>
                </a:solidFill>
              </a:defRPr>
            </a:lvl4pPr>
            <a:lvl5pP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094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Heavy 1 Charcoal w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12511-E9AA-87CA-5484-3EE8F72B1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84" y="1745154"/>
            <a:ext cx="5355338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8" name="Google Shape;126;p12">
            <a:extLst>
              <a:ext uri="{FF2B5EF4-FFF2-40B4-BE49-F238E27FC236}">
                <a16:creationId xmlns:a16="http://schemas.microsoft.com/office/drawing/2014/main" id="{94C04A64-ADA6-F8A2-8586-521CDB5ECB4F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127;p12">
            <a:extLst>
              <a:ext uri="{FF2B5EF4-FFF2-40B4-BE49-F238E27FC236}">
                <a16:creationId xmlns:a16="http://schemas.microsoft.com/office/drawing/2014/main" id="{C20C40F0-4A71-3F7D-06C6-1F2DBC36D4A7}"/>
              </a:ext>
            </a:extLst>
          </p:cNvPr>
          <p:cNvPicPr preferRelativeResize="0"/>
          <p:nvPr userDrawn="1"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8;p12">
            <a:extLst>
              <a:ext uri="{FF2B5EF4-FFF2-40B4-BE49-F238E27FC236}">
                <a16:creationId xmlns:a16="http://schemas.microsoft.com/office/drawing/2014/main" id="{46A9AD10-8ACD-729D-85AF-033977440BFE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2024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1" name="Google Shape;129;p12">
            <a:extLst>
              <a:ext uri="{FF2B5EF4-FFF2-40B4-BE49-F238E27FC236}">
                <a16:creationId xmlns:a16="http://schemas.microsoft.com/office/drawing/2014/main" id="{1AB7125D-712B-F18F-D5BD-AA982AE2EF4B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980703D-EE8C-3D5A-5B1F-5E3849934BC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56724" y="1745154"/>
            <a:ext cx="5355338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6" name="Title 37">
            <a:extLst>
              <a:ext uri="{FF2B5EF4-FFF2-40B4-BE49-F238E27FC236}">
                <a16:creationId xmlns:a16="http://schemas.microsoft.com/office/drawing/2014/main" id="{39B6EC94-8FC8-A8E5-5B81-BD5865C180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184" y="566835"/>
            <a:ext cx="10884878" cy="582515"/>
          </a:xfr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1BBD57FE-2CF7-58D2-B98D-C79AD1228A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798" y="1149350"/>
            <a:ext cx="10870088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2518947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usekeeping Charcoal  w Do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9;p12">
            <a:extLst>
              <a:ext uri="{FF2B5EF4-FFF2-40B4-BE49-F238E27FC236}">
                <a16:creationId xmlns:a16="http://schemas.microsoft.com/office/drawing/2014/main" id="{12E39FD8-D18A-AEF5-1EE0-00B4958E5D87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itle 37">
            <a:extLst>
              <a:ext uri="{FF2B5EF4-FFF2-40B4-BE49-F238E27FC236}">
                <a16:creationId xmlns:a16="http://schemas.microsoft.com/office/drawing/2014/main" id="{F1B5007C-4867-EE64-358E-DED9C21793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074" y="566835"/>
            <a:ext cx="10515600" cy="43713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19FE12B3-3510-2D02-BD95-7A351A0CD8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3688" y="1149350"/>
            <a:ext cx="10501312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5BE556-9327-B2A7-81D7-D1C31D829E34}"/>
              </a:ext>
            </a:extLst>
          </p:cNvPr>
          <p:cNvSpPr/>
          <p:nvPr userDrawn="1"/>
        </p:nvSpPr>
        <p:spPr>
          <a:xfrm>
            <a:off x="999846" y="1795043"/>
            <a:ext cx="3389805" cy="4650358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84D000-0DF8-613C-B6FE-ADFC7EB898F2}"/>
              </a:ext>
            </a:extLst>
          </p:cNvPr>
          <p:cNvSpPr/>
          <p:nvPr userDrawn="1"/>
        </p:nvSpPr>
        <p:spPr>
          <a:xfrm>
            <a:off x="8233900" y="1795043"/>
            <a:ext cx="3389805" cy="4650358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C36751-C14E-B37A-5BCB-9853D977BDD5}"/>
              </a:ext>
            </a:extLst>
          </p:cNvPr>
          <p:cNvSpPr/>
          <p:nvPr userDrawn="1"/>
        </p:nvSpPr>
        <p:spPr>
          <a:xfrm>
            <a:off x="4616873" y="1795043"/>
            <a:ext cx="3389805" cy="4650358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oogle Shape;129;p12">
            <a:extLst>
              <a:ext uri="{FF2B5EF4-FFF2-40B4-BE49-F238E27FC236}">
                <a16:creationId xmlns:a16="http://schemas.microsoft.com/office/drawing/2014/main" id="{121F4FE9-39FD-33CF-D546-E98AE9374F3F}"/>
              </a:ext>
            </a:extLst>
          </p:cNvPr>
          <p:cNvSpPr/>
          <p:nvPr userDrawn="1"/>
        </p:nvSpPr>
        <p:spPr>
          <a:xfrm>
            <a:off x="280074" y="1795043"/>
            <a:ext cx="719772" cy="73486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47A92C2-1105-5EB9-B2C8-7FDEB7EC81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13598" y="1889782"/>
            <a:ext cx="3162300" cy="4460875"/>
          </a:xfr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  <a:lvl2pPr>
              <a:defRPr sz="1700">
                <a:solidFill>
                  <a:schemeClr val="bg1"/>
                </a:solidFill>
              </a:defRPr>
            </a:lvl2pPr>
            <a:lvl3pPr>
              <a:defRPr sz="1700">
                <a:solidFill>
                  <a:schemeClr val="bg1"/>
                </a:solidFill>
              </a:defRPr>
            </a:lvl3pPr>
            <a:lvl4pPr>
              <a:defRPr sz="1700">
                <a:solidFill>
                  <a:schemeClr val="bg1"/>
                </a:solidFill>
              </a:defRPr>
            </a:lvl4pPr>
            <a:lvl5pP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0A132342-7D23-DD59-D52D-F76FC4E22D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30625" y="1889784"/>
            <a:ext cx="3162300" cy="4460875"/>
          </a:xfr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  <a:lvl2pPr>
              <a:defRPr sz="1700">
                <a:solidFill>
                  <a:schemeClr val="bg1"/>
                </a:solidFill>
              </a:defRPr>
            </a:lvl2pPr>
            <a:lvl3pPr>
              <a:defRPr sz="1700">
                <a:solidFill>
                  <a:schemeClr val="bg1"/>
                </a:solidFill>
              </a:defRPr>
            </a:lvl3pPr>
            <a:lvl4pPr>
              <a:defRPr sz="1700">
                <a:solidFill>
                  <a:schemeClr val="bg1"/>
                </a:solidFill>
              </a:defRPr>
            </a:lvl4pPr>
            <a:lvl5pP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AC5931A8-F353-722C-F6ED-FEF605D680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47652" y="1889783"/>
            <a:ext cx="3162300" cy="4460875"/>
          </a:xfr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  <a:lvl2pPr>
              <a:defRPr sz="1700">
                <a:solidFill>
                  <a:schemeClr val="bg1"/>
                </a:solidFill>
              </a:defRPr>
            </a:lvl2pPr>
            <a:lvl3pPr>
              <a:defRPr sz="1700">
                <a:solidFill>
                  <a:schemeClr val="bg1"/>
                </a:solidFill>
              </a:defRPr>
            </a:lvl3pPr>
            <a:lvl4pPr>
              <a:defRPr sz="1700">
                <a:solidFill>
                  <a:schemeClr val="bg1"/>
                </a:solidFill>
              </a:defRPr>
            </a:lvl4pPr>
            <a:lvl5pP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35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1C784-0BC7-4D91-BE16-BA6DC108C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599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E92C63-9CD3-4159-A502-939F8A54D9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8"/>
            </a:lvl1pPr>
            <a:lvl2pPr marL="456766" indent="0" algn="ctr">
              <a:buNone/>
              <a:defRPr sz="1998"/>
            </a:lvl2pPr>
            <a:lvl3pPr marL="913531" indent="0" algn="ctr">
              <a:buNone/>
              <a:defRPr sz="1798"/>
            </a:lvl3pPr>
            <a:lvl4pPr marL="1370297" indent="0" algn="ctr">
              <a:buNone/>
              <a:defRPr sz="1598"/>
            </a:lvl4pPr>
            <a:lvl5pPr marL="1827065" indent="0" algn="ctr">
              <a:buNone/>
              <a:defRPr sz="1598"/>
            </a:lvl5pPr>
            <a:lvl6pPr marL="2283830" indent="0" algn="ctr">
              <a:buNone/>
              <a:defRPr sz="1598"/>
            </a:lvl6pPr>
            <a:lvl7pPr marL="2740596" indent="0" algn="ctr">
              <a:buNone/>
              <a:defRPr sz="1598"/>
            </a:lvl7pPr>
            <a:lvl8pPr marL="3197361" indent="0" algn="ctr">
              <a:buNone/>
              <a:defRPr sz="1598"/>
            </a:lvl8pPr>
            <a:lvl9pPr marL="3654127" indent="0" algn="ctr">
              <a:buNone/>
              <a:defRPr sz="1598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F8967-0B0B-473A-BFD9-3C397727B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902"/>
            <a:fld id="{DBB71D86-24F6-4915-B7D7-C0DBC9776EE5}" type="datetimeFigureOut">
              <a:rPr lang="en-GB" sz="1798" smtClean="0">
                <a:solidFill>
                  <a:srgbClr val="000000"/>
                </a:solidFill>
              </a:rPr>
              <a:pPr defTabSz="456902"/>
              <a:t>10/07/2024</a:t>
            </a:fld>
            <a:endParaRPr lang="en-GB" sz="1798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88492-5A57-4878-A1BD-7DA15CAEC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902"/>
            <a:endParaRPr lang="en-GB" sz="1798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D1AB1E-78F8-4FFF-9457-CE251A516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902"/>
            <a:fld id="{00000000-1234-1234-1234-123412341234}" type="slidenum">
              <a:rPr lang="en-US" sz="1798" smtClean="0">
                <a:solidFill>
                  <a:srgbClr val="000000"/>
                </a:solidFill>
              </a:rPr>
              <a:pPr defTabSz="456902"/>
              <a:t>‹#›</a:t>
            </a:fld>
            <a:endParaRPr lang="en-US" sz="1798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46231"/>
      </p:ext>
    </p:extLst>
  </p:cSld>
  <p:clrMapOvr>
    <a:masterClrMapping/>
  </p:clrMapOvr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7">
            <a:extLst>
              <a:ext uri="{FF2B5EF4-FFF2-40B4-BE49-F238E27FC236}">
                <a16:creationId xmlns:a16="http://schemas.microsoft.com/office/drawing/2014/main" id="{71F17629-5144-8495-7E2C-3B581EDCB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31" y="617230"/>
            <a:ext cx="11297456" cy="437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>
                <a:latin typeface="Archivo" pitchFamily="2" charset="0"/>
                <a:cs typeface="Archivo" pitchFamily="2" charset="0"/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Text Placeholder 44">
            <a:extLst>
              <a:ext uri="{FF2B5EF4-FFF2-40B4-BE49-F238E27FC236}">
                <a16:creationId xmlns:a16="http://schemas.microsoft.com/office/drawing/2014/main" id="{5573A35D-DF2E-88D4-00B8-2CF0DAAD8F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994" y="1240561"/>
            <a:ext cx="11284300" cy="3206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38921609-F2AA-3902-9B61-46B82683693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4026" y="1724025"/>
            <a:ext cx="11283950" cy="487362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10766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7">
            <a:extLst>
              <a:ext uri="{FF2B5EF4-FFF2-40B4-BE49-F238E27FC236}">
                <a16:creationId xmlns:a16="http://schemas.microsoft.com/office/drawing/2014/main" id="{699BF0D7-C635-2417-AD4A-8E775BBCE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31" y="617230"/>
            <a:ext cx="11297456" cy="437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>
                <a:latin typeface="Archivo" pitchFamily="2" charset="0"/>
                <a:cs typeface="Archivo" pitchFamily="2" charset="0"/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Text Placeholder 44">
            <a:extLst>
              <a:ext uri="{FF2B5EF4-FFF2-40B4-BE49-F238E27FC236}">
                <a16:creationId xmlns:a16="http://schemas.microsoft.com/office/drawing/2014/main" id="{FB68CB53-925F-B494-4418-4B875EC049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994" y="1240561"/>
            <a:ext cx="11284300" cy="3206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EBE1F77-95C7-8E4E-32D9-90BB17C56C0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4026" y="1724025"/>
            <a:ext cx="11283950" cy="487362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78052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26;p12">
            <a:extLst>
              <a:ext uri="{FF2B5EF4-FFF2-40B4-BE49-F238E27FC236}">
                <a16:creationId xmlns:a16="http://schemas.microsoft.com/office/drawing/2014/main" id="{122AE99B-56AC-7D2F-9A4E-1033250E3A8B}"/>
              </a:ext>
            </a:extLst>
          </p:cNvPr>
          <p:cNvSpPr/>
          <p:nvPr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oogle Shape;127;p12">
            <a:extLst>
              <a:ext uri="{FF2B5EF4-FFF2-40B4-BE49-F238E27FC236}">
                <a16:creationId xmlns:a16="http://schemas.microsoft.com/office/drawing/2014/main" id="{FC456752-D256-8B6C-FDB2-08626F55685F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8;p12">
            <a:extLst>
              <a:ext uri="{FF2B5EF4-FFF2-40B4-BE49-F238E27FC236}">
                <a16:creationId xmlns:a16="http://schemas.microsoft.com/office/drawing/2014/main" id="{1D53D47E-4B29-B533-D556-781557FE349E}"/>
              </a:ext>
            </a:extLst>
          </p:cNvPr>
          <p:cNvSpPr txBox="1"/>
          <p:nvPr/>
        </p:nvSpPr>
        <p:spPr>
          <a:xfrm>
            <a:off x="9845964" y="129703"/>
            <a:ext cx="1777742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© 2024</a:t>
            </a:r>
            <a:r>
              <a:rPr lang="en-GB" sz="900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 </a:t>
            </a:r>
            <a:r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ial" panose="020B0604020202020204" pitchFamily="34" charset="0"/>
              <a:ea typeface="Archivo"/>
              <a:cs typeface="Arial" panose="020B0604020202020204" pitchFamily="34" charset="0"/>
              <a:sym typeface="Archivo"/>
            </a:endParaRPr>
          </a:p>
        </p:txBody>
      </p:sp>
      <p:sp>
        <p:nvSpPr>
          <p:cNvPr id="13" name="Google Shape;129;p12">
            <a:extLst>
              <a:ext uri="{FF2B5EF4-FFF2-40B4-BE49-F238E27FC236}">
                <a16:creationId xmlns:a16="http://schemas.microsoft.com/office/drawing/2014/main" id="{5AE3CCDC-4A52-4B0A-03CD-5BC0DE11E332}"/>
              </a:ext>
            </a:extLst>
          </p:cNvPr>
          <p:cNvSpPr/>
          <p:nvPr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37">
            <a:extLst>
              <a:ext uri="{FF2B5EF4-FFF2-40B4-BE49-F238E27FC236}">
                <a16:creationId xmlns:a16="http://schemas.microsoft.com/office/drawing/2014/main" id="{EFD1E319-E4E5-BF92-D769-3ABCB2B8F8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31" y="617230"/>
            <a:ext cx="11297456" cy="437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>
                <a:latin typeface="Archivo" pitchFamily="2" charset="0"/>
                <a:cs typeface="Archivo" pitchFamily="2" charset="0"/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Text Placeholder 44">
            <a:extLst>
              <a:ext uri="{FF2B5EF4-FFF2-40B4-BE49-F238E27FC236}">
                <a16:creationId xmlns:a16="http://schemas.microsoft.com/office/drawing/2014/main" id="{C1093899-3D77-A9E9-8B29-9236ABA895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994" y="1240561"/>
            <a:ext cx="11284300" cy="3206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E6B7764F-3F17-F44A-81C5-2134A8B0FC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4026" y="1724025"/>
            <a:ext cx="11283950" cy="487362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87369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6;p12">
            <a:extLst>
              <a:ext uri="{FF2B5EF4-FFF2-40B4-BE49-F238E27FC236}">
                <a16:creationId xmlns:a16="http://schemas.microsoft.com/office/drawing/2014/main" id="{0FC8B635-9287-E3D6-3DD7-1AE98FB85EC5}"/>
              </a:ext>
            </a:extLst>
          </p:cNvPr>
          <p:cNvSpPr/>
          <p:nvPr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128;p12">
            <a:extLst>
              <a:ext uri="{FF2B5EF4-FFF2-40B4-BE49-F238E27FC236}">
                <a16:creationId xmlns:a16="http://schemas.microsoft.com/office/drawing/2014/main" id="{5F1B9153-293A-7523-3419-802E613D28C0}"/>
              </a:ext>
            </a:extLst>
          </p:cNvPr>
          <p:cNvSpPr txBox="1"/>
          <p:nvPr/>
        </p:nvSpPr>
        <p:spPr>
          <a:xfrm>
            <a:off x="9615055" y="129704"/>
            <a:ext cx="200865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D1E06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© 2024</a:t>
            </a:r>
            <a:r>
              <a:rPr lang="en-GB" sz="900">
                <a:solidFill>
                  <a:srgbClr val="D1E06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 </a:t>
            </a:r>
            <a:r>
              <a:rPr lang="en-GB" sz="900" i="0" u="none" strike="noStrike" cap="none">
                <a:solidFill>
                  <a:srgbClr val="D1E06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D1E06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D1E06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D1E06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‹#›</a:t>
            </a:fld>
            <a:endParaRPr sz="900" i="0" u="none" strike="noStrike" cap="none">
              <a:solidFill>
                <a:srgbClr val="D1E06F"/>
              </a:solidFill>
              <a:latin typeface="Arial" panose="020B0604020202020204" pitchFamily="34" charset="0"/>
              <a:ea typeface="Archivo"/>
              <a:cs typeface="Arial" panose="020B0604020202020204" pitchFamily="34" charset="0"/>
              <a:sym typeface="Archivo"/>
            </a:endParaRPr>
          </a:p>
        </p:txBody>
      </p:sp>
      <p:sp>
        <p:nvSpPr>
          <p:cNvPr id="9" name="Google Shape;129;p12">
            <a:extLst>
              <a:ext uri="{FF2B5EF4-FFF2-40B4-BE49-F238E27FC236}">
                <a16:creationId xmlns:a16="http://schemas.microsoft.com/office/drawing/2014/main" id="{2E43D3D3-2FD1-49DA-F4CD-DCDBFB311387}"/>
              </a:ext>
            </a:extLst>
          </p:cNvPr>
          <p:cNvSpPr/>
          <p:nvPr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FF3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2AFDCBB-F22F-60B2-088E-EFF09223A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76435" y="0"/>
            <a:ext cx="356619" cy="370071"/>
          </a:xfrm>
          <a:prstGeom prst="rect">
            <a:avLst/>
          </a:prstGeom>
        </p:spPr>
      </p:pic>
      <p:sp>
        <p:nvSpPr>
          <p:cNvPr id="2" name="Title 37">
            <a:extLst>
              <a:ext uri="{FF2B5EF4-FFF2-40B4-BE49-F238E27FC236}">
                <a16:creationId xmlns:a16="http://schemas.microsoft.com/office/drawing/2014/main" id="{3EB2C800-50BF-B5B8-7B2F-0C52DF7928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31" y="617230"/>
            <a:ext cx="11297456" cy="437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>
                <a:latin typeface="Archivo" pitchFamily="2" charset="0"/>
                <a:cs typeface="Archivo" pitchFamily="2" charset="0"/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Text Placeholder 44">
            <a:extLst>
              <a:ext uri="{FF2B5EF4-FFF2-40B4-BE49-F238E27FC236}">
                <a16:creationId xmlns:a16="http://schemas.microsoft.com/office/drawing/2014/main" id="{A111F183-939C-2690-1421-25637F64F1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994" y="1240561"/>
            <a:ext cx="11284300" cy="3206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38624DD7-156F-6381-C63D-45C7B2A3AA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4026" y="1724025"/>
            <a:ext cx="11283950" cy="487362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19025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Heavy 1 Charcoal w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12511-E9AA-87CA-5484-3EE8F72B1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84" y="1745154"/>
            <a:ext cx="5355338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8" name="Google Shape;126;p12">
            <a:extLst>
              <a:ext uri="{FF2B5EF4-FFF2-40B4-BE49-F238E27FC236}">
                <a16:creationId xmlns:a16="http://schemas.microsoft.com/office/drawing/2014/main" id="{94C04A64-ADA6-F8A2-8586-521CDB5ECB4F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127;p12">
            <a:extLst>
              <a:ext uri="{FF2B5EF4-FFF2-40B4-BE49-F238E27FC236}">
                <a16:creationId xmlns:a16="http://schemas.microsoft.com/office/drawing/2014/main" id="{C20C40F0-4A71-3F7D-06C6-1F2DBC36D4A7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8;p12">
            <a:extLst>
              <a:ext uri="{FF2B5EF4-FFF2-40B4-BE49-F238E27FC236}">
                <a16:creationId xmlns:a16="http://schemas.microsoft.com/office/drawing/2014/main" id="{46A9AD10-8ACD-729D-85AF-033977440BFE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1" name="Google Shape;129;p12">
            <a:extLst>
              <a:ext uri="{FF2B5EF4-FFF2-40B4-BE49-F238E27FC236}">
                <a16:creationId xmlns:a16="http://schemas.microsoft.com/office/drawing/2014/main" id="{1AB7125D-712B-F18F-D5BD-AA982AE2EF4B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980703D-EE8C-3D5A-5B1F-5E3849934BC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56724" y="1745154"/>
            <a:ext cx="5355338" cy="458530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6" name="Title 37">
            <a:extLst>
              <a:ext uri="{FF2B5EF4-FFF2-40B4-BE49-F238E27FC236}">
                <a16:creationId xmlns:a16="http://schemas.microsoft.com/office/drawing/2014/main" id="{39B6EC94-8FC8-A8E5-5B81-BD5865C180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184" y="566835"/>
            <a:ext cx="10884878" cy="582515"/>
          </a:xfr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1BBD57FE-2CF7-58D2-B98D-C79AD1228A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798" y="1149350"/>
            <a:ext cx="10870088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7888705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84E3E3-A5EA-EF12-6F1C-EA2AC63D1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22DBD-9A2A-994B-B4E3-D48B5B43F42A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74941D-EBE1-7976-2C2A-EDEA00173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C2921-84A1-5B2F-D042-9CFA35088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A183-FBE6-AE4E-A29A-A10530A3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259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6FEDF-103C-C365-197F-A5E6A827A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800" y="568800"/>
            <a:ext cx="11462400" cy="4356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44">
            <a:extLst>
              <a:ext uri="{FF2B5EF4-FFF2-40B4-BE49-F238E27FC236}">
                <a16:creationId xmlns:a16="http://schemas.microsoft.com/office/drawing/2014/main" id="{30818CC8-6DEE-34C0-B314-CA46959FB1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687" y="1149350"/>
            <a:ext cx="11447089" cy="3460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826CADB-3F16-7459-E998-337A37732DE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393055" y="1728000"/>
            <a:ext cx="11253600" cy="4586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702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12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6;p12">
            <a:extLst>
              <a:ext uri="{FF2B5EF4-FFF2-40B4-BE49-F238E27FC236}">
                <a16:creationId xmlns:a16="http://schemas.microsoft.com/office/drawing/2014/main" id="{6D197811-B11C-1365-7574-A9B89CA74288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27;p12">
            <a:extLst>
              <a:ext uri="{FF2B5EF4-FFF2-40B4-BE49-F238E27FC236}">
                <a16:creationId xmlns:a16="http://schemas.microsoft.com/office/drawing/2014/main" id="{0338886E-5E0D-AE25-21C2-60B3C1FB8B2C}"/>
              </a:ext>
            </a:extLst>
          </p:cNvPr>
          <p:cNvPicPr preferRelativeResize="0"/>
          <p:nvPr userDrawn="1"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8;p12">
            <a:extLst>
              <a:ext uri="{FF2B5EF4-FFF2-40B4-BE49-F238E27FC236}">
                <a16:creationId xmlns:a16="http://schemas.microsoft.com/office/drawing/2014/main" id="{1790B5D1-BE08-EE90-EABA-5596F8BCEB58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2024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5" name="Google Shape;129;p12">
            <a:extLst>
              <a:ext uri="{FF2B5EF4-FFF2-40B4-BE49-F238E27FC236}">
                <a16:creationId xmlns:a16="http://schemas.microsoft.com/office/drawing/2014/main" id="{E0247C28-59DC-C037-A9DF-A17FB50E82FE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E61E3BCA-710D-6C2A-8BF6-C9C7272C1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074" y="566835"/>
            <a:ext cx="10515600" cy="43713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40" name="Google Shape;129;p12">
            <a:extLst>
              <a:ext uri="{FF2B5EF4-FFF2-40B4-BE49-F238E27FC236}">
                <a16:creationId xmlns:a16="http://schemas.microsoft.com/office/drawing/2014/main" id="{F218C2D0-77C1-B779-6402-0DD64A1B209C}"/>
              </a:ext>
            </a:extLst>
          </p:cNvPr>
          <p:cNvSpPr/>
          <p:nvPr userDrawn="1"/>
        </p:nvSpPr>
        <p:spPr>
          <a:xfrm>
            <a:off x="294332" y="1628873"/>
            <a:ext cx="4347116" cy="4870351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5B82FC95-5269-9A1D-7190-161670BF31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3688" y="1149350"/>
            <a:ext cx="10501312" cy="346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042891CD-6794-93CA-9498-CFA6F37F25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0715" y="1787886"/>
            <a:ext cx="2070636" cy="211594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34546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8" name="Table Placeholder 47">
            <a:extLst>
              <a:ext uri="{FF2B5EF4-FFF2-40B4-BE49-F238E27FC236}">
                <a16:creationId xmlns:a16="http://schemas.microsoft.com/office/drawing/2014/main" id="{E8024B0F-6636-B042-DFC7-73C0E7DF2EB1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530303" y="1628775"/>
            <a:ext cx="8212435" cy="48704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256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A8E6CE-343B-571F-3DB4-FF40632768BF}"/>
              </a:ext>
            </a:extLst>
          </p:cNvPr>
          <p:cNvSpPr/>
          <p:nvPr userDrawn="1"/>
        </p:nvSpPr>
        <p:spPr>
          <a:xfrm>
            <a:off x="8000725" y="1660815"/>
            <a:ext cx="3580030" cy="4781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644BA4-E7CB-D5D1-AA10-3F5A9533E4BB}"/>
              </a:ext>
            </a:extLst>
          </p:cNvPr>
          <p:cNvSpPr/>
          <p:nvPr userDrawn="1"/>
        </p:nvSpPr>
        <p:spPr>
          <a:xfrm>
            <a:off x="4305985" y="1660815"/>
            <a:ext cx="3580030" cy="4781320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C858AD-DD9F-7179-A0BD-6BAF70BE7369}"/>
              </a:ext>
            </a:extLst>
          </p:cNvPr>
          <p:cNvSpPr/>
          <p:nvPr userDrawn="1"/>
        </p:nvSpPr>
        <p:spPr>
          <a:xfrm>
            <a:off x="611245" y="1660815"/>
            <a:ext cx="3580030" cy="4781320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D58D6DB-9F7E-7742-D830-581191B88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3372" y="1758823"/>
            <a:ext cx="3437514" cy="45853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4" name="Title 37">
            <a:extLst>
              <a:ext uri="{FF2B5EF4-FFF2-40B4-BE49-F238E27FC236}">
                <a16:creationId xmlns:a16="http://schemas.microsoft.com/office/drawing/2014/main" id="{702D47E9-9991-2AB2-A308-44E7C5DCE4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184" y="566835"/>
            <a:ext cx="10884878" cy="58251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3F5DCA96-31E6-6BC0-705D-82962DDF6A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798" y="1149350"/>
            <a:ext cx="10870088" cy="3460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2D3ECC4-34BF-4CEC-157C-DAF2409EB31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82503" y="1758822"/>
            <a:ext cx="3437514" cy="45853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1EFDB47-6617-8162-C009-2D2B629510D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77243" y="1758822"/>
            <a:ext cx="3437514" cy="45853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8" name="Google Shape;129;p12">
            <a:extLst>
              <a:ext uri="{FF2B5EF4-FFF2-40B4-BE49-F238E27FC236}">
                <a16:creationId xmlns:a16="http://schemas.microsoft.com/office/drawing/2014/main" id="{242D79FA-DBE5-F8BD-6080-166FEEFCDEBF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30127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29;p12">
            <a:extLst>
              <a:ext uri="{FF2B5EF4-FFF2-40B4-BE49-F238E27FC236}">
                <a16:creationId xmlns:a16="http://schemas.microsoft.com/office/drawing/2014/main" id="{2E43D3D3-2FD1-49DA-F4CD-DCDBFB311387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FF3FA"/>
              </a:solidFill>
            </a:endParaRPr>
          </a:p>
        </p:txBody>
      </p:sp>
      <p:sp>
        <p:nvSpPr>
          <p:cNvPr id="10" name="Title 37">
            <a:extLst>
              <a:ext uri="{FF2B5EF4-FFF2-40B4-BE49-F238E27FC236}">
                <a16:creationId xmlns:a16="http://schemas.microsoft.com/office/drawing/2014/main" id="{CA79319B-B73E-B6F8-BAA1-AE551C9D53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184" y="566835"/>
            <a:ext cx="10884878" cy="58251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1" name="Text Placeholder 44">
            <a:extLst>
              <a:ext uri="{FF2B5EF4-FFF2-40B4-BE49-F238E27FC236}">
                <a16:creationId xmlns:a16="http://schemas.microsoft.com/office/drawing/2014/main" id="{74592747-2B86-F880-6DB0-D3C6F25861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798" y="1149350"/>
            <a:ext cx="10870088" cy="3460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4BE0B5-8F6A-8B67-17C3-46D6494EC74E}"/>
              </a:ext>
            </a:extLst>
          </p:cNvPr>
          <p:cNvSpPr/>
          <p:nvPr userDrawn="1"/>
        </p:nvSpPr>
        <p:spPr>
          <a:xfrm>
            <a:off x="8000725" y="1660815"/>
            <a:ext cx="3580030" cy="4781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3A864A-B6E0-8C8E-AA51-35E8E25AB31A}"/>
              </a:ext>
            </a:extLst>
          </p:cNvPr>
          <p:cNvSpPr/>
          <p:nvPr userDrawn="1"/>
        </p:nvSpPr>
        <p:spPr>
          <a:xfrm>
            <a:off x="4305985" y="1660815"/>
            <a:ext cx="3580030" cy="4781320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1ACD82-7BD7-A2CD-8AD5-4B8DCEEE5D3D}"/>
              </a:ext>
            </a:extLst>
          </p:cNvPr>
          <p:cNvSpPr/>
          <p:nvPr userDrawn="1"/>
        </p:nvSpPr>
        <p:spPr>
          <a:xfrm>
            <a:off x="611245" y="1660815"/>
            <a:ext cx="3580030" cy="4781320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3AFBDB6-33A6-3779-201C-7F1A6EDDA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3372" y="1758823"/>
            <a:ext cx="3437514" cy="45853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0015FC5-EFB7-80DE-6115-D59E943AE9B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82503" y="1758822"/>
            <a:ext cx="3437514" cy="45853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8BE0EA6-F91C-BBFD-73A0-BB877BBA1DA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77243" y="1758822"/>
            <a:ext cx="3437514" cy="45853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379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4581D5D-0FAB-A208-347B-DDC30FAB2848}"/>
              </a:ext>
            </a:extLst>
          </p:cNvPr>
          <p:cNvSpPr/>
          <p:nvPr userDrawn="1"/>
        </p:nvSpPr>
        <p:spPr>
          <a:xfrm>
            <a:off x="8000725" y="1660815"/>
            <a:ext cx="3580030" cy="4781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64BA5DC-28A9-216D-9C04-B213552E4DFB}"/>
              </a:ext>
            </a:extLst>
          </p:cNvPr>
          <p:cNvSpPr/>
          <p:nvPr userDrawn="1"/>
        </p:nvSpPr>
        <p:spPr>
          <a:xfrm>
            <a:off x="8000725" y="1660815"/>
            <a:ext cx="3580030" cy="4781320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4A2926C-8010-F1C5-83E9-0F29F23FDB6A}"/>
              </a:ext>
            </a:extLst>
          </p:cNvPr>
          <p:cNvSpPr/>
          <p:nvPr userDrawn="1"/>
        </p:nvSpPr>
        <p:spPr>
          <a:xfrm>
            <a:off x="611244" y="1660815"/>
            <a:ext cx="7319611" cy="4781320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144A8F01-B0D3-9F45-B813-2414F0768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3372" y="1758823"/>
            <a:ext cx="3437514" cy="45853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36" name="Title 37">
            <a:extLst>
              <a:ext uri="{FF2B5EF4-FFF2-40B4-BE49-F238E27FC236}">
                <a16:creationId xmlns:a16="http://schemas.microsoft.com/office/drawing/2014/main" id="{5A005BE3-ED99-A93F-759E-08AFC01CC4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184" y="566835"/>
            <a:ext cx="10884878" cy="58251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1C52BEC6-AF0F-69E7-D99D-8C2087D817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798" y="1149350"/>
            <a:ext cx="10870088" cy="3460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5C3973ED-6889-2978-66AF-683C4C96351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82503" y="1758822"/>
            <a:ext cx="7118834" cy="45853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39" name="Google Shape;129;p12">
            <a:extLst>
              <a:ext uri="{FF2B5EF4-FFF2-40B4-BE49-F238E27FC236}">
                <a16:creationId xmlns:a16="http://schemas.microsoft.com/office/drawing/2014/main" id="{B821D068-476B-13BC-AFC3-5B897DC5FBE1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2679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29;p12">
            <a:extLst>
              <a:ext uri="{FF2B5EF4-FFF2-40B4-BE49-F238E27FC236}">
                <a16:creationId xmlns:a16="http://schemas.microsoft.com/office/drawing/2014/main" id="{85081BDD-0758-DDE3-5B59-DA8B38451E0F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434546"/>
          </a:solidFill>
          <a:ln>
            <a:solidFill>
              <a:srgbClr val="434546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itle 37">
            <a:extLst>
              <a:ext uri="{FF2B5EF4-FFF2-40B4-BE49-F238E27FC236}">
                <a16:creationId xmlns:a16="http://schemas.microsoft.com/office/drawing/2014/main" id="{50D0727F-19F2-608A-D888-AB9060172D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074" y="566835"/>
            <a:ext cx="10515600" cy="4371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2" name="Google Shape;129;p12">
            <a:extLst>
              <a:ext uri="{FF2B5EF4-FFF2-40B4-BE49-F238E27FC236}">
                <a16:creationId xmlns:a16="http://schemas.microsoft.com/office/drawing/2014/main" id="{60B6350C-EDCE-B8A2-9A43-3A8606E8FE2D}"/>
              </a:ext>
            </a:extLst>
          </p:cNvPr>
          <p:cNvSpPr/>
          <p:nvPr userDrawn="1"/>
        </p:nvSpPr>
        <p:spPr>
          <a:xfrm>
            <a:off x="294332" y="1628873"/>
            <a:ext cx="2312944" cy="4870351"/>
          </a:xfrm>
          <a:prstGeom prst="rect">
            <a:avLst/>
          </a:prstGeom>
          <a:solidFill>
            <a:srgbClr val="434546"/>
          </a:solidFill>
          <a:ln>
            <a:solidFill>
              <a:srgbClr val="434546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E27A6054-CB36-F6A4-A64D-579C303054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3688" y="1149350"/>
            <a:ext cx="10501312" cy="3460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5BB7CA2D-9A7D-6949-B06E-CE3F1C33F1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0715" y="1787886"/>
            <a:ext cx="2070636" cy="21159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5" name="Table Placeholder 47">
            <a:extLst>
              <a:ext uri="{FF2B5EF4-FFF2-40B4-BE49-F238E27FC236}">
                <a16:creationId xmlns:a16="http://schemas.microsoft.com/office/drawing/2014/main" id="{E32227F1-F979-7DD4-6EA2-258F7E095CE9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2743200" y="1628775"/>
            <a:ext cx="8999538" cy="487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970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9;p12">
            <a:extLst>
              <a:ext uri="{FF2B5EF4-FFF2-40B4-BE49-F238E27FC236}">
                <a16:creationId xmlns:a16="http://schemas.microsoft.com/office/drawing/2014/main" id="{8729C6E4-DB45-4F98-D9C4-937BFB148259}"/>
              </a:ext>
            </a:extLst>
          </p:cNvPr>
          <p:cNvSpPr/>
          <p:nvPr userDrawn="1"/>
        </p:nvSpPr>
        <p:spPr>
          <a:xfrm>
            <a:off x="-6124" y="20507"/>
            <a:ext cx="428156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itle 37">
            <a:extLst>
              <a:ext uri="{FF2B5EF4-FFF2-40B4-BE49-F238E27FC236}">
                <a16:creationId xmlns:a16="http://schemas.microsoft.com/office/drawing/2014/main" id="{2D4D2B54-AC1A-299E-A97C-57BE11223F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075" y="593442"/>
            <a:ext cx="10515600" cy="4371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3" name="Google Shape;129;p12">
            <a:extLst>
              <a:ext uri="{FF2B5EF4-FFF2-40B4-BE49-F238E27FC236}">
                <a16:creationId xmlns:a16="http://schemas.microsoft.com/office/drawing/2014/main" id="{58942DDC-1707-F5E4-CD9F-4D11C4A91137}"/>
              </a:ext>
            </a:extLst>
          </p:cNvPr>
          <p:cNvSpPr/>
          <p:nvPr userDrawn="1"/>
        </p:nvSpPr>
        <p:spPr>
          <a:xfrm>
            <a:off x="280075" y="1655382"/>
            <a:ext cx="3292148" cy="4870351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222E1257-BF55-A7D8-96D1-2F31BCD290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3689" y="1175957"/>
            <a:ext cx="10501312" cy="3460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AC8DEAF4-5733-D274-9062-C41514581C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0716" y="1814493"/>
            <a:ext cx="2070636" cy="21159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34546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6" name="Table Placeholder 47">
            <a:extLst>
              <a:ext uri="{FF2B5EF4-FFF2-40B4-BE49-F238E27FC236}">
                <a16:creationId xmlns:a16="http://schemas.microsoft.com/office/drawing/2014/main" id="{781A4B92-ED55-4C1D-85AF-BD6A85B50586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779521" y="1655382"/>
            <a:ext cx="7963218" cy="487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6148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9;p12">
            <a:extLst>
              <a:ext uri="{FF2B5EF4-FFF2-40B4-BE49-F238E27FC236}">
                <a16:creationId xmlns:a16="http://schemas.microsoft.com/office/drawing/2014/main" id="{E4B4D3B3-8019-CEBF-E27C-84BB8C7BF6BB}"/>
              </a:ext>
            </a:extLst>
          </p:cNvPr>
          <p:cNvSpPr/>
          <p:nvPr userDrawn="1"/>
        </p:nvSpPr>
        <p:spPr>
          <a:xfrm>
            <a:off x="294332" y="1628873"/>
            <a:ext cx="3277891" cy="4870351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9;p12">
            <a:extLst>
              <a:ext uri="{FF2B5EF4-FFF2-40B4-BE49-F238E27FC236}">
                <a16:creationId xmlns:a16="http://schemas.microsoft.com/office/drawing/2014/main" id="{8729C6E4-DB45-4F98-D9C4-937BFB148259}"/>
              </a:ext>
            </a:extLst>
          </p:cNvPr>
          <p:cNvSpPr/>
          <p:nvPr userDrawn="1"/>
        </p:nvSpPr>
        <p:spPr>
          <a:xfrm>
            <a:off x="-6124" y="-11577"/>
            <a:ext cx="428156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itle 37">
            <a:extLst>
              <a:ext uri="{FF2B5EF4-FFF2-40B4-BE49-F238E27FC236}">
                <a16:creationId xmlns:a16="http://schemas.microsoft.com/office/drawing/2014/main" id="{2D4D2B54-AC1A-299E-A97C-57BE11223F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075" y="593442"/>
            <a:ext cx="10515600" cy="4371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222E1257-BF55-A7D8-96D1-2F31BCD290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3689" y="1175957"/>
            <a:ext cx="10501312" cy="3460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AC8DEAF4-5733-D274-9062-C41514581C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0716" y="1814493"/>
            <a:ext cx="2070636" cy="21159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34546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6" name="Table Placeholder 47">
            <a:extLst>
              <a:ext uri="{FF2B5EF4-FFF2-40B4-BE49-F238E27FC236}">
                <a16:creationId xmlns:a16="http://schemas.microsoft.com/office/drawing/2014/main" id="{781A4B92-ED55-4C1D-85AF-BD6A85B50586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779521" y="1655382"/>
            <a:ext cx="7963218" cy="487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463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29;p12">
            <a:extLst>
              <a:ext uri="{FF2B5EF4-FFF2-40B4-BE49-F238E27FC236}">
                <a16:creationId xmlns:a16="http://schemas.microsoft.com/office/drawing/2014/main" id="{5AE3CCDC-4A52-4B0A-03CD-5BC0DE11E332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BF15ED-884D-A69B-078A-B70C70525C92}"/>
              </a:ext>
            </a:extLst>
          </p:cNvPr>
          <p:cNvSpPr/>
          <p:nvPr userDrawn="1"/>
        </p:nvSpPr>
        <p:spPr>
          <a:xfrm>
            <a:off x="627183" y="1745153"/>
            <a:ext cx="4845965" cy="4695403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0D36D5C-B545-42F9-136C-F81761944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184" y="761507"/>
            <a:ext cx="10884878" cy="8353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162DE3C-2594-7601-ED93-5F3254197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848" y="1948678"/>
            <a:ext cx="4500634" cy="42883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457200" indent="0">
              <a:buNone/>
              <a:defRPr sz="2200"/>
            </a:lvl2pPr>
            <a:lvl3pPr marL="914400" indent="0">
              <a:buNone/>
              <a:defRPr sz="2200"/>
            </a:lvl3pPr>
            <a:lvl4pPr marL="1371600" indent="0">
              <a:buNone/>
              <a:defRPr sz="2200"/>
            </a:lvl4pPr>
            <a:lvl5pPr marL="1828800" indent="0">
              <a:buNone/>
              <a:defRPr sz="2200"/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4BF651-A1B5-448E-E060-A644CF2F33FA}"/>
              </a:ext>
            </a:extLst>
          </p:cNvPr>
          <p:cNvSpPr/>
          <p:nvPr userDrawn="1"/>
        </p:nvSpPr>
        <p:spPr>
          <a:xfrm>
            <a:off x="5586681" y="1742646"/>
            <a:ext cx="5925381" cy="46954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498CA1-02E5-1A83-0A1B-8F8E5299865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759346" y="1946171"/>
            <a:ext cx="5632806" cy="42883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457200" indent="0">
              <a:buNone/>
              <a:defRPr sz="2200"/>
            </a:lvl2pPr>
            <a:lvl3pPr marL="914400" indent="0">
              <a:buNone/>
              <a:defRPr sz="2200"/>
            </a:lvl3pPr>
            <a:lvl4pPr marL="1371600" indent="0">
              <a:buNone/>
              <a:defRPr sz="2200"/>
            </a:lvl4pPr>
            <a:lvl5pPr marL="1828800" indent="0">
              <a:buNone/>
              <a:defRPr sz="2200"/>
            </a:lvl5pPr>
          </a:lstStyle>
          <a:p>
            <a:pPr lvl="0"/>
            <a:r>
              <a:rPr lang="en-GB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3736103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29;p12">
            <a:extLst>
              <a:ext uri="{FF2B5EF4-FFF2-40B4-BE49-F238E27FC236}">
                <a16:creationId xmlns:a16="http://schemas.microsoft.com/office/drawing/2014/main" id="{2E43D3D3-2FD1-49DA-F4CD-DCDBFB311387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FF3FA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4BE0B5-8F6A-8B67-17C3-46D6494EC74E}"/>
              </a:ext>
            </a:extLst>
          </p:cNvPr>
          <p:cNvSpPr/>
          <p:nvPr userDrawn="1"/>
        </p:nvSpPr>
        <p:spPr>
          <a:xfrm>
            <a:off x="8000725" y="1660815"/>
            <a:ext cx="3580030" cy="4781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29;p12">
            <a:extLst>
              <a:ext uri="{FF2B5EF4-FFF2-40B4-BE49-F238E27FC236}">
                <a16:creationId xmlns:a16="http://schemas.microsoft.com/office/drawing/2014/main" id="{8C56F820-528E-9B24-962F-47FE7B31101B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37">
            <a:extLst>
              <a:ext uri="{FF2B5EF4-FFF2-40B4-BE49-F238E27FC236}">
                <a16:creationId xmlns:a16="http://schemas.microsoft.com/office/drawing/2014/main" id="{7FD88519-67B1-DBCC-0DEB-89F9BCE831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074" y="566835"/>
            <a:ext cx="10515600" cy="4371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4" name="Text Placeholder 44">
            <a:extLst>
              <a:ext uri="{FF2B5EF4-FFF2-40B4-BE49-F238E27FC236}">
                <a16:creationId xmlns:a16="http://schemas.microsoft.com/office/drawing/2014/main" id="{0D37396A-4DB2-3316-C32B-C20C78B2A9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3688" y="1149350"/>
            <a:ext cx="10501312" cy="3460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E10D1D-918A-7BFB-CF5A-93CAABFE3A4B}"/>
              </a:ext>
            </a:extLst>
          </p:cNvPr>
          <p:cNvSpPr/>
          <p:nvPr userDrawn="1"/>
        </p:nvSpPr>
        <p:spPr>
          <a:xfrm>
            <a:off x="999846" y="1795043"/>
            <a:ext cx="3389805" cy="4650358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19FEEF-E0F9-3FD5-9227-7D96379844BE}"/>
              </a:ext>
            </a:extLst>
          </p:cNvPr>
          <p:cNvSpPr/>
          <p:nvPr userDrawn="1"/>
        </p:nvSpPr>
        <p:spPr>
          <a:xfrm>
            <a:off x="8233900" y="1795043"/>
            <a:ext cx="3389805" cy="4650358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51C276-E34B-6BEA-5FE3-D23AB2D9781A}"/>
              </a:ext>
            </a:extLst>
          </p:cNvPr>
          <p:cNvSpPr/>
          <p:nvPr userDrawn="1"/>
        </p:nvSpPr>
        <p:spPr>
          <a:xfrm>
            <a:off x="4616873" y="1795043"/>
            <a:ext cx="3389805" cy="4650358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Google Shape;129;p12">
            <a:extLst>
              <a:ext uri="{FF2B5EF4-FFF2-40B4-BE49-F238E27FC236}">
                <a16:creationId xmlns:a16="http://schemas.microsoft.com/office/drawing/2014/main" id="{ACA8332F-3FD1-2D9C-AE1F-B97C89229B1F}"/>
              </a:ext>
            </a:extLst>
          </p:cNvPr>
          <p:cNvSpPr/>
          <p:nvPr userDrawn="1"/>
        </p:nvSpPr>
        <p:spPr>
          <a:xfrm>
            <a:off x="280074" y="1795043"/>
            <a:ext cx="719772" cy="73486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3E962886-14A7-5F5C-A824-BB1AA15D05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13598" y="1889782"/>
            <a:ext cx="3162300" cy="44608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  <a:lvl2pPr>
              <a:defRPr sz="1700">
                <a:solidFill>
                  <a:schemeClr val="bg1"/>
                </a:solidFill>
              </a:defRPr>
            </a:lvl2pPr>
            <a:lvl3pPr>
              <a:defRPr sz="1700">
                <a:solidFill>
                  <a:schemeClr val="bg1"/>
                </a:solidFill>
              </a:defRPr>
            </a:lvl3pPr>
            <a:lvl4pPr>
              <a:defRPr sz="1700">
                <a:solidFill>
                  <a:schemeClr val="bg1"/>
                </a:solidFill>
              </a:defRPr>
            </a:lvl4pPr>
            <a:lvl5pP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F73B2753-159D-4CC8-AB2E-B79B6F3B24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30625" y="1889784"/>
            <a:ext cx="3162300" cy="44608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  <a:lvl2pPr>
              <a:defRPr sz="1700">
                <a:solidFill>
                  <a:schemeClr val="bg1"/>
                </a:solidFill>
              </a:defRPr>
            </a:lvl2pPr>
            <a:lvl3pPr>
              <a:defRPr sz="1700">
                <a:solidFill>
                  <a:schemeClr val="bg1"/>
                </a:solidFill>
              </a:defRPr>
            </a:lvl3pPr>
            <a:lvl4pPr>
              <a:defRPr sz="1700">
                <a:solidFill>
                  <a:schemeClr val="bg1"/>
                </a:solidFill>
              </a:defRPr>
            </a:lvl4pPr>
            <a:lvl5pP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4BF58CF0-A04E-32B7-1128-A32A7E8284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47652" y="1889783"/>
            <a:ext cx="3162300" cy="44608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  <a:lvl2pPr>
              <a:defRPr sz="1700">
                <a:solidFill>
                  <a:schemeClr val="bg1"/>
                </a:solidFill>
              </a:defRPr>
            </a:lvl2pPr>
            <a:lvl3pPr>
              <a:defRPr sz="1700">
                <a:solidFill>
                  <a:schemeClr val="bg1"/>
                </a:solidFill>
              </a:defRPr>
            </a:lvl3pPr>
            <a:lvl4pPr>
              <a:defRPr sz="1700">
                <a:solidFill>
                  <a:schemeClr val="bg1"/>
                </a:solidFill>
              </a:defRPr>
            </a:lvl4pPr>
            <a:lvl5pP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025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29;p12">
            <a:extLst>
              <a:ext uri="{FF2B5EF4-FFF2-40B4-BE49-F238E27FC236}">
                <a16:creationId xmlns:a16="http://schemas.microsoft.com/office/drawing/2014/main" id="{5AE3CCDC-4A52-4B0A-03CD-5BC0DE11E332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F93048-97E2-C72A-7B78-F0AF60F85A03}"/>
              </a:ext>
            </a:extLst>
          </p:cNvPr>
          <p:cNvSpPr/>
          <p:nvPr userDrawn="1"/>
        </p:nvSpPr>
        <p:spPr>
          <a:xfrm>
            <a:off x="8000725" y="1660815"/>
            <a:ext cx="3580030" cy="4781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29;p12">
            <a:extLst>
              <a:ext uri="{FF2B5EF4-FFF2-40B4-BE49-F238E27FC236}">
                <a16:creationId xmlns:a16="http://schemas.microsoft.com/office/drawing/2014/main" id="{F0451A79-D1A8-27F6-A295-0A518AF6AEAB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37">
            <a:extLst>
              <a:ext uri="{FF2B5EF4-FFF2-40B4-BE49-F238E27FC236}">
                <a16:creationId xmlns:a16="http://schemas.microsoft.com/office/drawing/2014/main" id="{F9E3E42D-5D3C-AE4F-B773-E3E9EE9791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074" y="566835"/>
            <a:ext cx="10515600" cy="4371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45FDEED7-CB59-8CE0-31C9-67FFEB1C08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3688" y="1149350"/>
            <a:ext cx="10501312" cy="3460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DD44B7-9000-7C58-1C1C-2AF5E41EE6D2}"/>
              </a:ext>
            </a:extLst>
          </p:cNvPr>
          <p:cNvSpPr/>
          <p:nvPr userDrawn="1"/>
        </p:nvSpPr>
        <p:spPr>
          <a:xfrm>
            <a:off x="999846" y="1795043"/>
            <a:ext cx="3389805" cy="4650358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90E409-0CFF-CF96-47A6-458640F50564}"/>
              </a:ext>
            </a:extLst>
          </p:cNvPr>
          <p:cNvSpPr/>
          <p:nvPr userDrawn="1"/>
        </p:nvSpPr>
        <p:spPr>
          <a:xfrm>
            <a:off x="8233900" y="1795043"/>
            <a:ext cx="3389805" cy="4650358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ED6B40-A746-075D-DAEB-E5135B5B526E}"/>
              </a:ext>
            </a:extLst>
          </p:cNvPr>
          <p:cNvSpPr/>
          <p:nvPr userDrawn="1"/>
        </p:nvSpPr>
        <p:spPr>
          <a:xfrm>
            <a:off x="4616873" y="1795043"/>
            <a:ext cx="3389805" cy="4650358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129;p12">
            <a:extLst>
              <a:ext uri="{FF2B5EF4-FFF2-40B4-BE49-F238E27FC236}">
                <a16:creationId xmlns:a16="http://schemas.microsoft.com/office/drawing/2014/main" id="{224ACA63-42BD-E754-298A-42450F1F806A}"/>
              </a:ext>
            </a:extLst>
          </p:cNvPr>
          <p:cNvSpPr/>
          <p:nvPr userDrawn="1"/>
        </p:nvSpPr>
        <p:spPr>
          <a:xfrm>
            <a:off x="280074" y="1795043"/>
            <a:ext cx="719772" cy="73486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86778A8-3937-434E-AD33-E344FBC6D8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13598" y="1889782"/>
            <a:ext cx="3162300" cy="44608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  <a:lvl2pPr>
              <a:defRPr sz="1700">
                <a:solidFill>
                  <a:schemeClr val="bg1"/>
                </a:solidFill>
              </a:defRPr>
            </a:lvl2pPr>
            <a:lvl3pPr>
              <a:defRPr sz="1700">
                <a:solidFill>
                  <a:schemeClr val="bg1"/>
                </a:solidFill>
              </a:defRPr>
            </a:lvl3pPr>
            <a:lvl4pPr>
              <a:defRPr sz="1700">
                <a:solidFill>
                  <a:schemeClr val="bg1"/>
                </a:solidFill>
              </a:defRPr>
            </a:lvl4pPr>
            <a:lvl5pP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477ED746-F9F1-AC14-F1AD-D1A3931474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30625" y="1889784"/>
            <a:ext cx="3162300" cy="44608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  <a:lvl2pPr>
              <a:defRPr sz="1700">
                <a:solidFill>
                  <a:schemeClr val="bg1"/>
                </a:solidFill>
              </a:defRPr>
            </a:lvl2pPr>
            <a:lvl3pPr>
              <a:defRPr sz="1700">
                <a:solidFill>
                  <a:schemeClr val="bg1"/>
                </a:solidFill>
              </a:defRPr>
            </a:lvl3pPr>
            <a:lvl4pPr>
              <a:defRPr sz="1700">
                <a:solidFill>
                  <a:schemeClr val="bg1"/>
                </a:solidFill>
              </a:defRPr>
            </a:lvl4pPr>
            <a:lvl5pP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E1B4C748-F1B9-5CCA-03C2-97A271F632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47652" y="1889783"/>
            <a:ext cx="3162300" cy="44608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  <a:lvl2pPr>
              <a:defRPr sz="1700">
                <a:solidFill>
                  <a:schemeClr val="bg1"/>
                </a:solidFill>
              </a:defRPr>
            </a:lvl2pPr>
            <a:lvl3pPr>
              <a:defRPr sz="1700">
                <a:solidFill>
                  <a:schemeClr val="bg1"/>
                </a:solidFill>
              </a:defRPr>
            </a:lvl3pPr>
            <a:lvl4pPr>
              <a:defRPr sz="1700">
                <a:solidFill>
                  <a:schemeClr val="bg1"/>
                </a:solidFill>
              </a:defRPr>
            </a:lvl4pPr>
            <a:lvl5pP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927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29;p12">
            <a:extLst>
              <a:ext uri="{FF2B5EF4-FFF2-40B4-BE49-F238E27FC236}">
                <a16:creationId xmlns:a16="http://schemas.microsoft.com/office/drawing/2014/main" id="{5AE3CCDC-4A52-4B0A-03CD-5BC0DE11E332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8">
            <a:extLst>
              <a:ext uri="{FF2B5EF4-FFF2-40B4-BE49-F238E27FC236}">
                <a16:creationId xmlns:a16="http://schemas.microsoft.com/office/drawing/2014/main" id="{FF1127CE-1F6F-9AA9-6CD4-BFDACCC2CE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074" y="764152"/>
            <a:ext cx="10515600" cy="4800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500"/>
            </a:lvl1pPr>
          </a:lstStyle>
          <a:p>
            <a:r>
              <a:rPr lang="en-GB"/>
              <a:t>Agenda</a:t>
            </a:r>
            <a:endParaRPr lang="en-US"/>
          </a:p>
        </p:txBody>
      </p:sp>
      <p:sp>
        <p:nvSpPr>
          <p:cNvPr id="3" name="Google Shape;129;p12">
            <a:extLst>
              <a:ext uri="{FF2B5EF4-FFF2-40B4-BE49-F238E27FC236}">
                <a16:creationId xmlns:a16="http://schemas.microsoft.com/office/drawing/2014/main" id="{CDB659A6-93C0-8641-702E-F2C5CA8D6E13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F7118B-56DB-A3D7-A843-5B91398DB2F8}"/>
              </a:ext>
            </a:extLst>
          </p:cNvPr>
          <p:cNvSpPr/>
          <p:nvPr userDrawn="1"/>
        </p:nvSpPr>
        <p:spPr>
          <a:xfrm>
            <a:off x="280074" y="1616765"/>
            <a:ext cx="11489895" cy="4810539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able Placeholder 2">
            <a:extLst>
              <a:ext uri="{FF2B5EF4-FFF2-40B4-BE49-F238E27FC236}">
                <a16:creationId xmlns:a16="http://schemas.microsoft.com/office/drawing/2014/main" id="{35BE6DE0-8AF2-EA14-4860-CA6D9C3EF22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22275" y="1729647"/>
            <a:ext cx="11222038" cy="460447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2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84E3E3-A5EA-EF12-6F1C-EA2AC63D1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22DBD-9A2A-994B-B4E3-D48B5B43F42A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74941D-EBE1-7976-2C2A-EDEA00173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C2921-84A1-5B2F-D042-9CFA35088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A183-FBE6-AE4E-A29A-A10530A3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566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26;p12">
            <a:extLst>
              <a:ext uri="{FF2B5EF4-FFF2-40B4-BE49-F238E27FC236}">
                <a16:creationId xmlns:a16="http://schemas.microsoft.com/office/drawing/2014/main" id="{122AE99B-56AC-7D2F-9A4E-1033250E3A8B}"/>
              </a:ext>
            </a:extLst>
          </p:cNvPr>
          <p:cNvSpPr/>
          <p:nvPr userDrawn="1"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oogle Shape;127;p12">
            <a:extLst>
              <a:ext uri="{FF2B5EF4-FFF2-40B4-BE49-F238E27FC236}">
                <a16:creationId xmlns:a16="http://schemas.microsoft.com/office/drawing/2014/main" id="{FC456752-D256-8B6C-FDB2-08626F55685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75283"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8;p12">
            <a:extLst>
              <a:ext uri="{FF2B5EF4-FFF2-40B4-BE49-F238E27FC236}">
                <a16:creationId xmlns:a16="http://schemas.microsoft.com/office/drawing/2014/main" id="{1D53D47E-4B29-B533-D556-781557FE349E}"/>
              </a:ext>
            </a:extLst>
          </p:cNvPr>
          <p:cNvSpPr txBox="1"/>
          <p:nvPr userDrawn="1"/>
        </p:nvSpPr>
        <p:spPr>
          <a:xfrm>
            <a:off x="10180706" y="129703"/>
            <a:ext cx="1443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© 2024</a:t>
            </a:r>
            <a:r>
              <a:rPr lang="en-GB" sz="900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chivo"/>
                <a:ea typeface="Archivo"/>
                <a:cs typeface="Archivo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3" name="Google Shape;129;p12">
            <a:extLst>
              <a:ext uri="{FF2B5EF4-FFF2-40B4-BE49-F238E27FC236}">
                <a16:creationId xmlns:a16="http://schemas.microsoft.com/office/drawing/2014/main" id="{5AE3CCDC-4A52-4B0A-03CD-5BC0DE11E332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8">
            <a:extLst>
              <a:ext uri="{FF2B5EF4-FFF2-40B4-BE49-F238E27FC236}">
                <a16:creationId xmlns:a16="http://schemas.microsoft.com/office/drawing/2014/main" id="{FF1127CE-1F6F-9AA9-6CD4-BFDACCC2CE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074" y="764152"/>
            <a:ext cx="10515600" cy="4800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500"/>
            </a:lvl1pPr>
          </a:lstStyle>
          <a:p>
            <a:r>
              <a:rPr lang="en-GB"/>
              <a:t>Agenda</a:t>
            </a:r>
            <a:endParaRPr lang="en-US"/>
          </a:p>
        </p:txBody>
      </p:sp>
      <p:sp>
        <p:nvSpPr>
          <p:cNvPr id="3" name="Google Shape;129;p12">
            <a:extLst>
              <a:ext uri="{FF2B5EF4-FFF2-40B4-BE49-F238E27FC236}">
                <a16:creationId xmlns:a16="http://schemas.microsoft.com/office/drawing/2014/main" id="{CDB659A6-93C0-8641-702E-F2C5CA8D6E13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F7118B-56DB-A3D7-A843-5B91398DB2F8}"/>
              </a:ext>
            </a:extLst>
          </p:cNvPr>
          <p:cNvSpPr/>
          <p:nvPr userDrawn="1"/>
        </p:nvSpPr>
        <p:spPr>
          <a:xfrm>
            <a:off x="280074" y="1616765"/>
            <a:ext cx="11489895" cy="4810539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able Placeholder 2">
            <a:extLst>
              <a:ext uri="{FF2B5EF4-FFF2-40B4-BE49-F238E27FC236}">
                <a16:creationId xmlns:a16="http://schemas.microsoft.com/office/drawing/2014/main" id="{35BE6DE0-8AF2-EA14-4860-CA6D9C3EF22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22275" y="1729647"/>
            <a:ext cx="11222038" cy="4604477"/>
          </a:xfrm>
          <a:prstGeom prst="rect">
            <a:avLst/>
          </a:prstGeom>
          <a:solidFill>
            <a:srgbClr val="3F3F3F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025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29;p12">
            <a:extLst>
              <a:ext uri="{FF2B5EF4-FFF2-40B4-BE49-F238E27FC236}">
                <a16:creationId xmlns:a16="http://schemas.microsoft.com/office/drawing/2014/main" id="{2E43D3D3-2FD1-49DA-F4CD-DCDBFB311387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FF3FA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4BE0B5-8F6A-8B67-17C3-46D6494EC74E}"/>
              </a:ext>
            </a:extLst>
          </p:cNvPr>
          <p:cNvSpPr/>
          <p:nvPr userDrawn="1"/>
        </p:nvSpPr>
        <p:spPr>
          <a:xfrm>
            <a:off x="8000725" y="1660815"/>
            <a:ext cx="3580030" cy="4781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8">
            <a:extLst>
              <a:ext uri="{FF2B5EF4-FFF2-40B4-BE49-F238E27FC236}">
                <a16:creationId xmlns:a16="http://schemas.microsoft.com/office/drawing/2014/main" id="{DD091B9F-D97A-2FC8-9B2C-7C5F04A21A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074" y="764152"/>
            <a:ext cx="10515600" cy="4800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500"/>
            </a:lvl1pPr>
          </a:lstStyle>
          <a:p>
            <a:r>
              <a:rPr lang="en-GB"/>
              <a:t>Agenda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6475DD-AAF3-8064-8BFE-6A25CE315DFE}"/>
              </a:ext>
            </a:extLst>
          </p:cNvPr>
          <p:cNvSpPr/>
          <p:nvPr userDrawn="1"/>
        </p:nvSpPr>
        <p:spPr>
          <a:xfrm>
            <a:off x="280074" y="1616765"/>
            <a:ext cx="11489895" cy="4810539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able Placeholder 2">
            <a:extLst>
              <a:ext uri="{FF2B5EF4-FFF2-40B4-BE49-F238E27FC236}">
                <a16:creationId xmlns:a16="http://schemas.microsoft.com/office/drawing/2014/main" id="{2182F3CA-AB72-C2EC-E246-5B26B9098489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22275" y="1729647"/>
            <a:ext cx="11222038" cy="4604477"/>
          </a:xfrm>
          <a:prstGeom prst="rect">
            <a:avLst/>
          </a:prstGeom>
          <a:solidFill>
            <a:srgbClr val="3F3F3F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288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64BE0B5-8F6A-8B67-17C3-46D6494EC74E}"/>
              </a:ext>
            </a:extLst>
          </p:cNvPr>
          <p:cNvSpPr/>
          <p:nvPr userDrawn="1"/>
        </p:nvSpPr>
        <p:spPr>
          <a:xfrm>
            <a:off x="8063675" y="1666915"/>
            <a:ext cx="3580030" cy="4781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8">
            <a:extLst>
              <a:ext uri="{FF2B5EF4-FFF2-40B4-BE49-F238E27FC236}">
                <a16:creationId xmlns:a16="http://schemas.microsoft.com/office/drawing/2014/main" id="{DD091B9F-D97A-2FC8-9B2C-7C5F04A21A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024" y="770252"/>
            <a:ext cx="10515600" cy="4800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Agenda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6475DD-AAF3-8064-8BFE-6A25CE315DFE}"/>
              </a:ext>
            </a:extLst>
          </p:cNvPr>
          <p:cNvSpPr/>
          <p:nvPr userDrawn="1"/>
        </p:nvSpPr>
        <p:spPr>
          <a:xfrm>
            <a:off x="343024" y="1622865"/>
            <a:ext cx="11489895" cy="4810539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able Placeholder 2">
            <a:extLst>
              <a:ext uri="{FF2B5EF4-FFF2-40B4-BE49-F238E27FC236}">
                <a16:creationId xmlns:a16="http://schemas.microsoft.com/office/drawing/2014/main" id="{2182F3CA-AB72-C2EC-E246-5B26B9098489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84981" y="1666915"/>
            <a:ext cx="11222038" cy="4604477"/>
          </a:xfrm>
          <a:prstGeom prst="rect">
            <a:avLst/>
          </a:prstGeom>
          <a:solidFill>
            <a:srgbClr val="D1E06F"/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Google Shape;129;p12">
            <a:extLst>
              <a:ext uri="{FF2B5EF4-FFF2-40B4-BE49-F238E27FC236}">
                <a16:creationId xmlns:a16="http://schemas.microsoft.com/office/drawing/2014/main" id="{448C4EA7-ECEA-26B1-A4B7-4DD3D2D634FA}"/>
              </a:ext>
            </a:extLst>
          </p:cNvPr>
          <p:cNvSpPr/>
          <p:nvPr userDrawn="1"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7349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9;p12">
            <a:extLst>
              <a:ext uri="{FF2B5EF4-FFF2-40B4-BE49-F238E27FC236}">
                <a16:creationId xmlns:a16="http://schemas.microsoft.com/office/drawing/2014/main" id="{8729C6E4-DB45-4F98-D9C4-937BFB148259}"/>
              </a:ext>
            </a:extLst>
          </p:cNvPr>
          <p:cNvSpPr/>
          <p:nvPr userDrawn="1"/>
        </p:nvSpPr>
        <p:spPr>
          <a:xfrm>
            <a:off x="0" y="0"/>
            <a:ext cx="428156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A4DD582-6975-2B2C-5199-790CB705EA2B}"/>
              </a:ext>
            </a:extLst>
          </p:cNvPr>
          <p:cNvGrpSpPr/>
          <p:nvPr userDrawn="1"/>
        </p:nvGrpSpPr>
        <p:grpSpPr>
          <a:xfrm>
            <a:off x="1553120" y="1195348"/>
            <a:ext cx="4639336" cy="5231620"/>
            <a:chOff x="5070126" y="352540"/>
            <a:chExt cx="2051748" cy="3394679"/>
          </a:xfrm>
          <a:solidFill>
            <a:srgbClr val="434546"/>
          </a:solidFill>
        </p:grpSpPr>
        <p:sp>
          <p:nvSpPr>
            <p:cNvPr id="36" name="Google Shape;129;p12">
              <a:extLst>
                <a:ext uri="{FF2B5EF4-FFF2-40B4-BE49-F238E27FC236}">
                  <a16:creationId xmlns:a16="http://schemas.microsoft.com/office/drawing/2014/main" id="{1C707941-8DC4-22F3-5B40-342B13784088}"/>
                </a:ext>
              </a:extLst>
            </p:cNvPr>
            <p:cNvSpPr/>
            <p:nvPr userDrawn="1"/>
          </p:nvSpPr>
          <p:spPr>
            <a:xfrm>
              <a:off x="5070126" y="352540"/>
              <a:ext cx="2051748" cy="2957547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Google Shape;129;p12">
              <a:extLst>
                <a:ext uri="{FF2B5EF4-FFF2-40B4-BE49-F238E27FC236}">
                  <a16:creationId xmlns:a16="http://schemas.microsoft.com/office/drawing/2014/main" id="{57FD5FC9-24E0-8F55-A826-D6163B8D65FD}"/>
                </a:ext>
              </a:extLst>
            </p:cNvPr>
            <p:cNvSpPr/>
            <p:nvPr userDrawn="1"/>
          </p:nvSpPr>
          <p:spPr>
            <a:xfrm>
              <a:off x="5070126" y="3310087"/>
              <a:ext cx="428156" cy="437132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538683A-6A59-8A86-620C-29C091910E2C}"/>
              </a:ext>
            </a:extLst>
          </p:cNvPr>
          <p:cNvGrpSpPr/>
          <p:nvPr userDrawn="1"/>
        </p:nvGrpSpPr>
        <p:grpSpPr>
          <a:xfrm>
            <a:off x="6715428" y="1195348"/>
            <a:ext cx="4639335" cy="5231620"/>
            <a:chOff x="7398784" y="352540"/>
            <a:chExt cx="2051748" cy="3394679"/>
          </a:xfrm>
        </p:grpSpPr>
        <p:sp>
          <p:nvSpPr>
            <p:cNvPr id="39" name="Google Shape;129;p12">
              <a:extLst>
                <a:ext uri="{FF2B5EF4-FFF2-40B4-BE49-F238E27FC236}">
                  <a16:creationId xmlns:a16="http://schemas.microsoft.com/office/drawing/2014/main" id="{207F0CE3-CF4F-89F9-116B-1E422E32A7F5}"/>
                </a:ext>
              </a:extLst>
            </p:cNvPr>
            <p:cNvSpPr/>
            <p:nvPr userDrawn="1"/>
          </p:nvSpPr>
          <p:spPr>
            <a:xfrm>
              <a:off x="7398784" y="352540"/>
              <a:ext cx="2051748" cy="2957547"/>
            </a:xfrm>
            <a:prstGeom prst="rect">
              <a:avLst/>
            </a:prstGeom>
            <a:solidFill>
              <a:srgbClr val="D1E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Google Shape;129;p12">
              <a:extLst>
                <a:ext uri="{FF2B5EF4-FFF2-40B4-BE49-F238E27FC236}">
                  <a16:creationId xmlns:a16="http://schemas.microsoft.com/office/drawing/2014/main" id="{EB16BF55-C659-E755-4373-D87C8A14CE64}"/>
                </a:ext>
              </a:extLst>
            </p:cNvPr>
            <p:cNvSpPr/>
            <p:nvPr userDrawn="1"/>
          </p:nvSpPr>
          <p:spPr>
            <a:xfrm>
              <a:off x="7398784" y="3310087"/>
              <a:ext cx="428156" cy="437132"/>
            </a:xfrm>
            <a:prstGeom prst="rect">
              <a:avLst/>
            </a:prstGeom>
            <a:solidFill>
              <a:srgbClr val="D1E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Picture Placeholder 75">
            <a:extLst>
              <a:ext uri="{FF2B5EF4-FFF2-40B4-BE49-F238E27FC236}">
                <a16:creationId xmlns:a16="http://schemas.microsoft.com/office/drawing/2014/main" id="{2D1046B7-9352-E1EC-DCC4-52617B67C1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14268" y="1499205"/>
            <a:ext cx="3113752" cy="3105666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2" name="Text Placeholder 85">
            <a:extLst>
              <a:ext uri="{FF2B5EF4-FFF2-40B4-BE49-F238E27FC236}">
                <a16:creationId xmlns:a16="http://schemas.microsoft.com/office/drawing/2014/main" id="{C6A92A2B-F919-54B4-5A1E-5814CEE07A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24494" y="4574511"/>
            <a:ext cx="4417497" cy="441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3" name="Text Placeholder 85">
            <a:extLst>
              <a:ext uri="{FF2B5EF4-FFF2-40B4-BE49-F238E27FC236}">
                <a16:creationId xmlns:a16="http://schemas.microsoft.com/office/drawing/2014/main" id="{4D55FF04-800A-0EC0-6A70-0BBEB5C280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24502" y="5015588"/>
            <a:ext cx="4417483" cy="6568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5pPr>
          </a:lstStyle>
          <a:p>
            <a:pPr lvl="0"/>
            <a:r>
              <a:rPr lang="en-US"/>
              <a:t>Role, Company</a:t>
            </a:r>
          </a:p>
        </p:txBody>
      </p:sp>
      <p:sp>
        <p:nvSpPr>
          <p:cNvPr id="44" name="Title 105">
            <a:extLst>
              <a:ext uri="{FF2B5EF4-FFF2-40B4-BE49-F238E27FC236}">
                <a16:creationId xmlns:a16="http://schemas.microsoft.com/office/drawing/2014/main" id="{E6F5BFF8-2450-F25E-C153-AFB924279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69" y="644374"/>
            <a:ext cx="2051747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45" name="Picture Placeholder 75">
            <a:extLst>
              <a:ext uri="{FF2B5EF4-FFF2-40B4-BE49-F238E27FC236}">
                <a16:creationId xmlns:a16="http://schemas.microsoft.com/office/drawing/2014/main" id="{162F7380-B104-1224-1C12-2F4D192C106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990760" y="1499205"/>
            <a:ext cx="3113752" cy="3105666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6" name="Text Placeholder 85">
            <a:extLst>
              <a:ext uri="{FF2B5EF4-FFF2-40B4-BE49-F238E27FC236}">
                <a16:creationId xmlns:a16="http://schemas.microsoft.com/office/drawing/2014/main" id="{D3770079-C493-F566-2B5A-1605BB7842E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00986" y="4574511"/>
            <a:ext cx="4417497" cy="441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7" name="Text Placeholder 85">
            <a:extLst>
              <a:ext uri="{FF2B5EF4-FFF2-40B4-BE49-F238E27FC236}">
                <a16:creationId xmlns:a16="http://schemas.microsoft.com/office/drawing/2014/main" id="{7ACBF4BC-33AE-24D2-54F6-FE8952E81B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00994" y="5015588"/>
            <a:ext cx="4417483" cy="6568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Archivo" pitchFamily="2" charset="77"/>
                <a:cs typeface="Archivo" pitchFamily="2" charset="77"/>
              </a:defRPr>
            </a:lvl5pPr>
          </a:lstStyle>
          <a:p>
            <a:pPr lvl="0"/>
            <a:r>
              <a:rPr lang="en-US"/>
              <a:t>Role, Company</a:t>
            </a:r>
          </a:p>
        </p:txBody>
      </p:sp>
    </p:spTree>
    <p:extLst>
      <p:ext uri="{BB962C8B-B14F-4D97-AF65-F5344CB8AC3E}">
        <p14:creationId xmlns:p14="http://schemas.microsoft.com/office/powerpoint/2010/main" val="1316445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 / Content Slide + Heading GREEN">
  <p:cSld name="01 / Content Slide + Heading GREEN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455908" y="537400"/>
            <a:ext cx="8956000" cy="5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667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subTitle" idx="1"/>
          </p:nvPr>
        </p:nvSpPr>
        <p:spPr>
          <a:xfrm>
            <a:off x="472192" y="89567"/>
            <a:ext cx="2871200" cy="17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2"/>
          </p:nvPr>
        </p:nvSpPr>
        <p:spPr>
          <a:xfrm>
            <a:off x="472167" y="1301000"/>
            <a:ext cx="6555200" cy="7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chivo Light"/>
              <a:buNone/>
              <a:defRPr sz="16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chivo Light"/>
              <a:buNone/>
              <a:defRPr sz="1200">
                <a:solidFill>
                  <a:schemeClr val="accent6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78326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7">
            <a:extLst>
              <a:ext uri="{FF2B5EF4-FFF2-40B4-BE49-F238E27FC236}">
                <a16:creationId xmlns:a16="http://schemas.microsoft.com/office/drawing/2014/main" id="{71F17629-5144-8495-7E2C-3B581EDCB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31" y="617230"/>
            <a:ext cx="11297456" cy="437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>
                <a:latin typeface="Archivo" pitchFamily="2" charset="0"/>
                <a:cs typeface="Archivo" pitchFamily="2" charset="0"/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Text Placeholder 44">
            <a:extLst>
              <a:ext uri="{FF2B5EF4-FFF2-40B4-BE49-F238E27FC236}">
                <a16:creationId xmlns:a16="http://schemas.microsoft.com/office/drawing/2014/main" id="{5573A35D-DF2E-88D4-00B8-2CF0DAAD8F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994" y="1240561"/>
            <a:ext cx="11284300" cy="3206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38921609-F2AA-3902-9B61-46B82683693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4026" y="1724025"/>
            <a:ext cx="11283950" cy="487362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49025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7">
            <a:extLst>
              <a:ext uri="{FF2B5EF4-FFF2-40B4-BE49-F238E27FC236}">
                <a16:creationId xmlns:a16="http://schemas.microsoft.com/office/drawing/2014/main" id="{699BF0D7-C635-2417-AD4A-8E775BBCE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31" y="617230"/>
            <a:ext cx="11297456" cy="437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>
                <a:latin typeface="Archivo" pitchFamily="2" charset="0"/>
                <a:cs typeface="Archivo" pitchFamily="2" charset="0"/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Text Placeholder 44">
            <a:extLst>
              <a:ext uri="{FF2B5EF4-FFF2-40B4-BE49-F238E27FC236}">
                <a16:creationId xmlns:a16="http://schemas.microsoft.com/office/drawing/2014/main" id="{FB68CB53-925F-B494-4418-4B875EC049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994" y="1240561"/>
            <a:ext cx="11284300" cy="3206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EBE1F77-95C7-8E4E-32D9-90BB17C56C0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4026" y="1724025"/>
            <a:ext cx="11283950" cy="487362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33210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26;p12">
            <a:extLst>
              <a:ext uri="{FF2B5EF4-FFF2-40B4-BE49-F238E27FC236}">
                <a16:creationId xmlns:a16="http://schemas.microsoft.com/office/drawing/2014/main" id="{122AE99B-56AC-7D2F-9A4E-1033250E3A8B}"/>
              </a:ext>
            </a:extLst>
          </p:cNvPr>
          <p:cNvSpPr/>
          <p:nvPr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oogle Shape;127;p12">
            <a:extLst>
              <a:ext uri="{FF2B5EF4-FFF2-40B4-BE49-F238E27FC236}">
                <a16:creationId xmlns:a16="http://schemas.microsoft.com/office/drawing/2014/main" id="{FC456752-D256-8B6C-FDB2-08626F55685F}"/>
              </a:ext>
            </a:extLst>
          </p:cNvPr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8" y="-26607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8;p12">
            <a:extLst>
              <a:ext uri="{FF2B5EF4-FFF2-40B4-BE49-F238E27FC236}">
                <a16:creationId xmlns:a16="http://schemas.microsoft.com/office/drawing/2014/main" id="{1D53D47E-4B29-B533-D556-781557FE349E}"/>
              </a:ext>
            </a:extLst>
          </p:cNvPr>
          <p:cNvSpPr txBox="1"/>
          <p:nvPr/>
        </p:nvSpPr>
        <p:spPr>
          <a:xfrm>
            <a:off x="9845964" y="129703"/>
            <a:ext cx="1777742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© 2024</a:t>
            </a:r>
            <a:r>
              <a:rPr lang="en-GB" sz="900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 </a:t>
            </a:r>
            <a:r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ial" panose="020B0604020202020204" pitchFamily="34" charset="0"/>
              <a:ea typeface="Archivo"/>
              <a:cs typeface="Arial" panose="020B0604020202020204" pitchFamily="34" charset="0"/>
              <a:sym typeface="Archivo"/>
            </a:endParaRPr>
          </a:p>
        </p:txBody>
      </p:sp>
      <p:sp>
        <p:nvSpPr>
          <p:cNvPr id="13" name="Google Shape;129;p12">
            <a:extLst>
              <a:ext uri="{FF2B5EF4-FFF2-40B4-BE49-F238E27FC236}">
                <a16:creationId xmlns:a16="http://schemas.microsoft.com/office/drawing/2014/main" id="{5AE3CCDC-4A52-4B0A-03CD-5BC0DE11E332}"/>
              </a:ext>
            </a:extLst>
          </p:cNvPr>
          <p:cNvSpPr/>
          <p:nvPr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37">
            <a:extLst>
              <a:ext uri="{FF2B5EF4-FFF2-40B4-BE49-F238E27FC236}">
                <a16:creationId xmlns:a16="http://schemas.microsoft.com/office/drawing/2014/main" id="{EFD1E319-E4E5-BF92-D769-3ABCB2B8F8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31" y="617230"/>
            <a:ext cx="11297456" cy="437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>
                <a:latin typeface="Archivo" pitchFamily="2" charset="0"/>
                <a:cs typeface="Archivo" pitchFamily="2" charset="0"/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Text Placeholder 44">
            <a:extLst>
              <a:ext uri="{FF2B5EF4-FFF2-40B4-BE49-F238E27FC236}">
                <a16:creationId xmlns:a16="http://schemas.microsoft.com/office/drawing/2014/main" id="{C1093899-3D77-A9E9-8B29-9236ABA895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994" y="1240561"/>
            <a:ext cx="11284300" cy="3206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E6B7764F-3F17-F44A-81C5-2134A8B0FC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4026" y="1724025"/>
            <a:ext cx="11283950" cy="487362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535105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6;p12">
            <a:extLst>
              <a:ext uri="{FF2B5EF4-FFF2-40B4-BE49-F238E27FC236}">
                <a16:creationId xmlns:a16="http://schemas.microsoft.com/office/drawing/2014/main" id="{0FC8B635-9287-E3D6-3DD7-1AE98FB85EC5}"/>
              </a:ext>
            </a:extLst>
          </p:cNvPr>
          <p:cNvSpPr/>
          <p:nvPr/>
        </p:nvSpPr>
        <p:spPr>
          <a:xfrm>
            <a:off x="280074" y="-6100"/>
            <a:ext cx="11911925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128;p12">
            <a:extLst>
              <a:ext uri="{FF2B5EF4-FFF2-40B4-BE49-F238E27FC236}">
                <a16:creationId xmlns:a16="http://schemas.microsoft.com/office/drawing/2014/main" id="{5F1B9153-293A-7523-3419-802E613D28C0}"/>
              </a:ext>
            </a:extLst>
          </p:cNvPr>
          <p:cNvSpPr txBox="1"/>
          <p:nvPr/>
        </p:nvSpPr>
        <p:spPr>
          <a:xfrm>
            <a:off x="9615055" y="129704"/>
            <a:ext cx="200865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D1E06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© 2024</a:t>
            </a:r>
            <a:r>
              <a:rPr lang="en-GB" sz="900">
                <a:solidFill>
                  <a:srgbClr val="D1E06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 </a:t>
            </a:r>
            <a:r>
              <a:rPr lang="en-GB" sz="900" i="0" u="none" strike="noStrike" cap="none">
                <a:solidFill>
                  <a:srgbClr val="D1E06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D1E06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D1E06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D1E06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‹#›</a:t>
            </a:fld>
            <a:endParaRPr sz="900" i="0" u="none" strike="noStrike" cap="none">
              <a:solidFill>
                <a:srgbClr val="D1E06F"/>
              </a:solidFill>
              <a:latin typeface="Arial" panose="020B0604020202020204" pitchFamily="34" charset="0"/>
              <a:ea typeface="Archivo"/>
              <a:cs typeface="Arial" panose="020B0604020202020204" pitchFamily="34" charset="0"/>
              <a:sym typeface="Archivo"/>
            </a:endParaRPr>
          </a:p>
        </p:txBody>
      </p:sp>
      <p:sp>
        <p:nvSpPr>
          <p:cNvPr id="9" name="Google Shape;129;p12">
            <a:extLst>
              <a:ext uri="{FF2B5EF4-FFF2-40B4-BE49-F238E27FC236}">
                <a16:creationId xmlns:a16="http://schemas.microsoft.com/office/drawing/2014/main" id="{2E43D3D3-2FD1-49DA-F4CD-DCDBFB311387}"/>
              </a:ext>
            </a:extLst>
          </p:cNvPr>
          <p:cNvSpPr/>
          <p:nvPr/>
        </p:nvSpPr>
        <p:spPr>
          <a:xfrm>
            <a:off x="-6125" y="-6100"/>
            <a:ext cx="428156" cy="437132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FF3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2AFDCBB-F22F-60B2-088E-EFF09223A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76435" y="0"/>
            <a:ext cx="356619" cy="370071"/>
          </a:xfrm>
          <a:prstGeom prst="rect">
            <a:avLst/>
          </a:prstGeom>
        </p:spPr>
      </p:pic>
      <p:sp>
        <p:nvSpPr>
          <p:cNvPr id="2" name="Title 37">
            <a:extLst>
              <a:ext uri="{FF2B5EF4-FFF2-40B4-BE49-F238E27FC236}">
                <a16:creationId xmlns:a16="http://schemas.microsoft.com/office/drawing/2014/main" id="{3EB2C800-50BF-B5B8-7B2F-0C52DF7928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31" y="617230"/>
            <a:ext cx="11297456" cy="437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>
                <a:latin typeface="Archivo" pitchFamily="2" charset="0"/>
                <a:cs typeface="Archivo" pitchFamily="2" charset="0"/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Text Placeholder 44">
            <a:extLst>
              <a:ext uri="{FF2B5EF4-FFF2-40B4-BE49-F238E27FC236}">
                <a16:creationId xmlns:a16="http://schemas.microsoft.com/office/drawing/2014/main" id="{A111F183-939C-2690-1421-25637F64F1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994" y="1240561"/>
            <a:ext cx="11284300" cy="3206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63708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38624DD7-156F-6381-C63D-45C7B2A3AA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4026" y="1724025"/>
            <a:ext cx="11283950" cy="487362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65658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25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9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42" Type="http://schemas.openxmlformats.org/officeDocument/2006/relationships/slideLayout" Target="../slideLayouts/slideLayout61.xml"/><Relationship Id="rId47" Type="http://schemas.openxmlformats.org/officeDocument/2006/relationships/slideLayout" Target="../slideLayouts/slideLayout66.xml"/><Relationship Id="rId50" Type="http://schemas.openxmlformats.org/officeDocument/2006/relationships/slideLayout" Target="../slideLayouts/slideLayout69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40" Type="http://schemas.openxmlformats.org/officeDocument/2006/relationships/slideLayout" Target="../slideLayouts/slideLayout59.xml"/><Relationship Id="rId45" Type="http://schemas.openxmlformats.org/officeDocument/2006/relationships/slideLayout" Target="../slideLayouts/slideLayout64.xml"/><Relationship Id="rId53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4" Type="http://schemas.openxmlformats.org/officeDocument/2006/relationships/slideLayout" Target="../slideLayouts/slideLayout63.xml"/><Relationship Id="rId52" Type="http://schemas.openxmlformats.org/officeDocument/2006/relationships/slideLayout" Target="../slideLayouts/slideLayout71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43" Type="http://schemas.openxmlformats.org/officeDocument/2006/relationships/slideLayout" Target="../slideLayouts/slideLayout62.xml"/><Relationship Id="rId48" Type="http://schemas.openxmlformats.org/officeDocument/2006/relationships/slideLayout" Target="../slideLayouts/slideLayout67.xml"/><Relationship Id="rId8" Type="http://schemas.openxmlformats.org/officeDocument/2006/relationships/slideLayout" Target="../slideLayouts/slideLayout27.xml"/><Relationship Id="rId51" Type="http://schemas.openxmlformats.org/officeDocument/2006/relationships/slideLayout" Target="../slideLayouts/slideLayout70.xml"/><Relationship Id="rId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7.xml"/><Relationship Id="rId4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60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49" Type="http://schemas.openxmlformats.org/officeDocument/2006/relationships/slideLayout" Target="../slideLayouts/slideLayout6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5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81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4DDEDD-2864-E397-93E1-5161BE454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5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7D321-3B20-3940-6C3F-84DA66439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2402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Google Shape;126;p12">
            <a:extLst>
              <a:ext uri="{FF2B5EF4-FFF2-40B4-BE49-F238E27FC236}">
                <a16:creationId xmlns:a16="http://schemas.microsoft.com/office/drawing/2014/main" id="{730774F0-9647-1C75-A2C7-559BF950C6E6}"/>
              </a:ext>
            </a:extLst>
          </p:cNvPr>
          <p:cNvSpPr/>
          <p:nvPr userDrawn="1"/>
        </p:nvSpPr>
        <p:spPr>
          <a:xfrm>
            <a:off x="1" y="-4893"/>
            <a:ext cx="12192000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oogle Shape;127;p12">
            <a:extLst>
              <a:ext uri="{FF2B5EF4-FFF2-40B4-BE49-F238E27FC236}">
                <a16:creationId xmlns:a16="http://schemas.microsoft.com/office/drawing/2014/main" id="{AA338BB0-68FA-6A20-5847-AF4583FA2790}"/>
              </a:ext>
            </a:extLst>
          </p:cNvPr>
          <p:cNvPicPr preferRelativeResize="0"/>
          <p:nvPr userDrawn="1"/>
        </p:nvPicPr>
        <p:blipFill rotWithShape="1">
          <a:blip r:embed="rId17">
            <a:alphaModFix/>
          </a:blip>
          <a:srcRect r="75283"/>
          <a:stretch/>
        </p:blipFill>
        <p:spPr>
          <a:xfrm>
            <a:off x="11741979" y="-12700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8;p12">
            <a:extLst>
              <a:ext uri="{FF2B5EF4-FFF2-40B4-BE49-F238E27FC236}">
                <a16:creationId xmlns:a16="http://schemas.microsoft.com/office/drawing/2014/main" id="{02C50B8B-BC50-5A97-BF34-31E060042E1C}"/>
              </a:ext>
            </a:extLst>
          </p:cNvPr>
          <p:cNvSpPr txBox="1"/>
          <p:nvPr userDrawn="1"/>
        </p:nvSpPr>
        <p:spPr>
          <a:xfrm>
            <a:off x="9929091" y="147782"/>
            <a:ext cx="1694616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© 2024</a:t>
            </a:r>
            <a:r>
              <a:rPr lang="en-GB" sz="900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</a:t>
            </a:r>
            <a:r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ial" panose="020B0604020202020204" pitchFamily="34" charset="0"/>
              <a:ea typeface="Archivo"/>
              <a:cs typeface="Arial" panose="020B0604020202020204" pitchFamily="34" charset="0"/>
              <a:sym typeface="Archivo"/>
            </a:endParaRPr>
          </a:p>
        </p:txBody>
      </p:sp>
      <p:sp>
        <p:nvSpPr>
          <p:cNvPr id="10" name="Google Shape;129;p12">
            <a:extLst>
              <a:ext uri="{FF2B5EF4-FFF2-40B4-BE49-F238E27FC236}">
                <a16:creationId xmlns:a16="http://schemas.microsoft.com/office/drawing/2014/main" id="{96848117-AD8C-96DC-402F-6E28E532EDC5}"/>
              </a:ext>
            </a:extLst>
          </p:cNvPr>
          <p:cNvSpPr/>
          <p:nvPr userDrawn="1"/>
        </p:nvSpPr>
        <p:spPr>
          <a:xfrm>
            <a:off x="0" y="-12700"/>
            <a:ext cx="428156" cy="444125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37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08" r:id="rId2"/>
    <p:sldLayoutId id="2147483749" r:id="rId3"/>
    <p:sldLayoutId id="2147483707" r:id="rId4"/>
    <p:sldLayoutId id="2147483709" r:id="rId5"/>
    <p:sldLayoutId id="2147483756" r:id="rId6"/>
    <p:sldLayoutId id="2147483757" r:id="rId7"/>
    <p:sldLayoutId id="2147483759" r:id="rId8"/>
    <p:sldLayoutId id="2147483761" r:id="rId9"/>
    <p:sldLayoutId id="2147483763" r:id="rId10"/>
    <p:sldLayoutId id="2147483765" r:id="rId11"/>
    <p:sldLayoutId id="2147483891" r:id="rId12"/>
    <p:sldLayoutId id="2147483962" r:id="rId13"/>
    <p:sldLayoutId id="2147483963" r:id="rId14"/>
    <p:sldLayoutId id="21474839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78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0" r:id="rId3"/>
    <p:sldLayoutId id="214748376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AFA9DB-A115-D250-63E6-F1A84007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5C030-ABC9-EA73-7D11-F689A9FA7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C50C2-8832-7246-32DE-C0BBCE0FDA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6BCB8-F407-FB45-9A42-69032FD02720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50FA5-9019-E129-D8A1-F3BBC6D876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6E8C5-63E0-818A-5BB8-15004A9F91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29567-347A-2949-A68C-4BE2E1150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8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6" r:id="rId2"/>
    <p:sldLayoutId id="2147483799" r:id="rId3"/>
    <p:sldLayoutId id="2147483800" r:id="rId4"/>
    <p:sldLayoutId id="2147483801" r:id="rId5"/>
    <p:sldLayoutId id="2147483809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36" r:id="rId13"/>
    <p:sldLayoutId id="2147483837" r:id="rId14"/>
    <p:sldLayoutId id="2147483838" r:id="rId15"/>
    <p:sldLayoutId id="2147483839" r:id="rId16"/>
    <p:sldLayoutId id="2147483840" r:id="rId17"/>
    <p:sldLayoutId id="2147483841" r:id="rId18"/>
    <p:sldLayoutId id="2147483842" r:id="rId19"/>
    <p:sldLayoutId id="2147483843" r:id="rId20"/>
    <p:sldLayoutId id="2147483844" r:id="rId21"/>
    <p:sldLayoutId id="2147483845" r:id="rId22"/>
    <p:sldLayoutId id="2147483846" r:id="rId23"/>
    <p:sldLayoutId id="2147483847" r:id="rId24"/>
    <p:sldLayoutId id="2147483848" r:id="rId25"/>
    <p:sldLayoutId id="2147483849" r:id="rId26"/>
    <p:sldLayoutId id="2147483850" r:id="rId27"/>
    <p:sldLayoutId id="2147483851" r:id="rId28"/>
    <p:sldLayoutId id="2147483852" r:id="rId29"/>
    <p:sldLayoutId id="2147483853" r:id="rId30"/>
    <p:sldLayoutId id="2147483854" r:id="rId31"/>
    <p:sldLayoutId id="2147483855" r:id="rId32"/>
    <p:sldLayoutId id="2147483856" r:id="rId33"/>
    <p:sldLayoutId id="2147483857" r:id="rId34"/>
    <p:sldLayoutId id="2147483858" r:id="rId35"/>
    <p:sldLayoutId id="2147483859" r:id="rId36"/>
    <p:sldLayoutId id="2147483860" r:id="rId37"/>
    <p:sldLayoutId id="2147483861" r:id="rId38"/>
    <p:sldLayoutId id="2147483862" r:id="rId39"/>
    <p:sldLayoutId id="2147483863" r:id="rId40"/>
    <p:sldLayoutId id="2147483864" r:id="rId41"/>
    <p:sldLayoutId id="2147483865" r:id="rId42"/>
    <p:sldLayoutId id="2147483866" r:id="rId43"/>
    <p:sldLayoutId id="2147483867" r:id="rId44"/>
    <p:sldLayoutId id="2147483868" r:id="rId45"/>
    <p:sldLayoutId id="2147483869" r:id="rId46"/>
    <p:sldLayoutId id="2147483870" r:id="rId47"/>
    <p:sldLayoutId id="2147483871" r:id="rId48"/>
    <p:sldLayoutId id="2147483872" r:id="rId49"/>
    <p:sldLayoutId id="2147483873" r:id="rId50"/>
    <p:sldLayoutId id="2147483874" r:id="rId51"/>
    <p:sldLayoutId id="2147483875" r:id="rId5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chivo Medium" pitchFamily="2" charset="77"/>
          <a:ea typeface="+mj-ea"/>
          <a:cs typeface="Archivo Medium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chivo" pitchFamily="2" charset="77"/>
          <a:ea typeface="+mn-ea"/>
          <a:cs typeface="Archivo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chivo" pitchFamily="2" charset="77"/>
          <a:ea typeface="+mn-ea"/>
          <a:cs typeface="Archivo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chivo" pitchFamily="2" charset="77"/>
          <a:ea typeface="+mn-ea"/>
          <a:cs typeface="Archivo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chivo" pitchFamily="2" charset="77"/>
          <a:ea typeface="+mn-ea"/>
          <a:cs typeface="Archivo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chivo" pitchFamily="2" charset="77"/>
          <a:ea typeface="+mn-ea"/>
          <a:cs typeface="Archivo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4DDEDD-2864-E397-93E1-5161BE454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5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7D321-3B20-3940-6C3F-84DA66439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2402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Google Shape;126;p12">
            <a:extLst>
              <a:ext uri="{FF2B5EF4-FFF2-40B4-BE49-F238E27FC236}">
                <a16:creationId xmlns:a16="http://schemas.microsoft.com/office/drawing/2014/main" id="{730774F0-9647-1C75-A2C7-559BF950C6E6}"/>
              </a:ext>
            </a:extLst>
          </p:cNvPr>
          <p:cNvSpPr/>
          <p:nvPr/>
        </p:nvSpPr>
        <p:spPr>
          <a:xfrm>
            <a:off x="1" y="-4893"/>
            <a:ext cx="12192000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oogle Shape;127;p12">
            <a:extLst>
              <a:ext uri="{FF2B5EF4-FFF2-40B4-BE49-F238E27FC236}">
                <a16:creationId xmlns:a16="http://schemas.microsoft.com/office/drawing/2014/main" id="{AA338BB0-68FA-6A20-5847-AF4583FA2790}"/>
              </a:ext>
            </a:extLst>
          </p:cNvPr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9" y="-12700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8;p12">
            <a:extLst>
              <a:ext uri="{FF2B5EF4-FFF2-40B4-BE49-F238E27FC236}">
                <a16:creationId xmlns:a16="http://schemas.microsoft.com/office/drawing/2014/main" id="{02C50B8B-BC50-5A97-BF34-31E060042E1C}"/>
              </a:ext>
            </a:extLst>
          </p:cNvPr>
          <p:cNvSpPr txBox="1"/>
          <p:nvPr/>
        </p:nvSpPr>
        <p:spPr>
          <a:xfrm>
            <a:off x="9929091" y="147782"/>
            <a:ext cx="1694616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© 2024</a:t>
            </a:r>
            <a:r>
              <a:rPr lang="en-GB" sz="900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 </a:t>
            </a:r>
            <a:r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ial" panose="020B0604020202020204" pitchFamily="34" charset="0"/>
              <a:ea typeface="Archivo"/>
              <a:cs typeface="Arial" panose="020B0604020202020204" pitchFamily="34" charset="0"/>
              <a:sym typeface="Archivo"/>
            </a:endParaRPr>
          </a:p>
        </p:txBody>
      </p:sp>
      <p:sp>
        <p:nvSpPr>
          <p:cNvPr id="10" name="Google Shape;129;p12">
            <a:extLst>
              <a:ext uri="{FF2B5EF4-FFF2-40B4-BE49-F238E27FC236}">
                <a16:creationId xmlns:a16="http://schemas.microsoft.com/office/drawing/2014/main" id="{96848117-AD8C-96DC-402F-6E28E532EDC5}"/>
              </a:ext>
            </a:extLst>
          </p:cNvPr>
          <p:cNvSpPr/>
          <p:nvPr/>
        </p:nvSpPr>
        <p:spPr>
          <a:xfrm>
            <a:off x="0" y="-12700"/>
            <a:ext cx="428156" cy="444125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26;p12">
            <a:extLst>
              <a:ext uri="{FF2B5EF4-FFF2-40B4-BE49-F238E27FC236}">
                <a16:creationId xmlns:a16="http://schemas.microsoft.com/office/drawing/2014/main" id="{8F4F2478-322D-55DA-1328-A66E7BE93A6C}"/>
              </a:ext>
            </a:extLst>
          </p:cNvPr>
          <p:cNvSpPr/>
          <p:nvPr userDrawn="1"/>
        </p:nvSpPr>
        <p:spPr>
          <a:xfrm>
            <a:off x="1" y="-4893"/>
            <a:ext cx="12192000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oogle Shape;127;p12">
            <a:extLst>
              <a:ext uri="{FF2B5EF4-FFF2-40B4-BE49-F238E27FC236}">
                <a16:creationId xmlns:a16="http://schemas.microsoft.com/office/drawing/2014/main" id="{5B0E56F2-0541-AC16-3A44-46DCBCF22668}"/>
              </a:ext>
            </a:extLst>
          </p:cNvPr>
          <p:cNvPicPr preferRelativeResize="0"/>
          <p:nvPr userDrawn="1"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9" y="-12700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28;p12">
            <a:extLst>
              <a:ext uri="{FF2B5EF4-FFF2-40B4-BE49-F238E27FC236}">
                <a16:creationId xmlns:a16="http://schemas.microsoft.com/office/drawing/2014/main" id="{21EBEA73-4ADC-057A-3969-C92F81AFE508}"/>
              </a:ext>
            </a:extLst>
          </p:cNvPr>
          <p:cNvSpPr txBox="1"/>
          <p:nvPr userDrawn="1"/>
        </p:nvSpPr>
        <p:spPr>
          <a:xfrm>
            <a:off x="9929091" y="147782"/>
            <a:ext cx="1694616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ial" panose="020B0604020202020204" pitchFamily="34" charset="0"/>
              <a:ea typeface="Archivo"/>
              <a:cs typeface="Arial" panose="020B0604020202020204" pitchFamily="34" charset="0"/>
              <a:sym typeface="Archivo"/>
            </a:endParaRPr>
          </a:p>
        </p:txBody>
      </p:sp>
      <p:sp>
        <p:nvSpPr>
          <p:cNvPr id="11" name="Google Shape;129;p12">
            <a:extLst>
              <a:ext uri="{FF2B5EF4-FFF2-40B4-BE49-F238E27FC236}">
                <a16:creationId xmlns:a16="http://schemas.microsoft.com/office/drawing/2014/main" id="{5AAE5814-477A-FBB9-A97F-B4113B8999D6}"/>
              </a:ext>
            </a:extLst>
          </p:cNvPr>
          <p:cNvSpPr/>
          <p:nvPr userDrawn="1"/>
        </p:nvSpPr>
        <p:spPr>
          <a:xfrm>
            <a:off x="0" y="-12700"/>
            <a:ext cx="428156" cy="444125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10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2" r:id="rId5"/>
    <p:sldLayoutId id="2147483884" r:id="rId6"/>
    <p:sldLayoutId id="2147483890" r:id="rId7"/>
    <p:sldLayoutId id="214748389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6;p12">
            <a:extLst>
              <a:ext uri="{FF2B5EF4-FFF2-40B4-BE49-F238E27FC236}">
                <a16:creationId xmlns:a16="http://schemas.microsoft.com/office/drawing/2014/main" id="{7F431862-70AB-AF01-95FA-9F7C81BB7D39}"/>
              </a:ext>
            </a:extLst>
          </p:cNvPr>
          <p:cNvSpPr/>
          <p:nvPr userDrawn="1"/>
        </p:nvSpPr>
        <p:spPr>
          <a:xfrm>
            <a:off x="280075" y="-4893"/>
            <a:ext cx="11911925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oogle Shape;127;p12">
            <a:extLst>
              <a:ext uri="{FF2B5EF4-FFF2-40B4-BE49-F238E27FC236}">
                <a16:creationId xmlns:a16="http://schemas.microsoft.com/office/drawing/2014/main" id="{90BD0F3C-4660-BF06-D5CF-7F5BB89DE8BC}"/>
              </a:ext>
            </a:extLst>
          </p:cNvPr>
          <p:cNvPicPr preferRelativeResize="0"/>
          <p:nvPr userDrawn="1"/>
        </p:nvPicPr>
        <p:blipFill rotWithShape="1">
          <a:blip r:embed="rId17">
            <a:alphaModFix/>
          </a:blip>
          <a:srcRect r="75283"/>
          <a:stretch/>
        </p:blipFill>
        <p:spPr>
          <a:xfrm>
            <a:off x="11741979" y="-12700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8;p12">
            <a:extLst>
              <a:ext uri="{FF2B5EF4-FFF2-40B4-BE49-F238E27FC236}">
                <a16:creationId xmlns:a16="http://schemas.microsoft.com/office/drawing/2014/main" id="{5E188698-7247-A93F-5CBF-726FE29B0600}"/>
              </a:ext>
            </a:extLst>
          </p:cNvPr>
          <p:cNvSpPr txBox="1"/>
          <p:nvPr userDrawn="1"/>
        </p:nvSpPr>
        <p:spPr>
          <a:xfrm>
            <a:off x="9855200" y="129310"/>
            <a:ext cx="1768507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© 2024</a:t>
            </a:r>
            <a:r>
              <a:rPr lang="en-GB" sz="900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 </a:t>
            </a:r>
            <a:r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ial" panose="020B0604020202020204" pitchFamily="34" charset="0"/>
              <a:ea typeface="Archivo"/>
              <a:cs typeface="Arial" panose="020B0604020202020204" pitchFamily="34" charset="0"/>
              <a:sym typeface="Archivo"/>
            </a:endParaRPr>
          </a:p>
        </p:txBody>
      </p:sp>
      <p:sp>
        <p:nvSpPr>
          <p:cNvPr id="10" name="Google Shape;129;p12">
            <a:extLst>
              <a:ext uri="{FF2B5EF4-FFF2-40B4-BE49-F238E27FC236}">
                <a16:creationId xmlns:a16="http://schemas.microsoft.com/office/drawing/2014/main" id="{D36808E2-0ECE-6F2E-E235-AF26DCE7E4DE}"/>
              </a:ext>
            </a:extLst>
          </p:cNvPr>
          <p:cNvSpPr/>
          <p:nvPr userDrawn="1"/>
        </p:nvSpPr>
        <p:spPr>
          <a:xfrm>
            <a:off x="-6124" y="-8235"/>
            <a:ext cx="428156" cy="437132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390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4DDEDD-2864-E397-93E1-5161BE454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5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7D321-3B20-3940-6C3F-84DA66439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2402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Google Shape;126;p12">
            <a:extLst>
              <a:ext uri="{FF2B5EF4-FFF2-40B4-BE49-F238E27FC236}">
                <a16:creationId xmlns:a16="http://schemas.microsoft.com/office/drawing/2014/main" id="{730774F0-9647-1C75-A2C7-559BF950C6E6}"/>
              </a:ext>
            </a:extLst>
          </p:cNvPr>
          <p:cNvSpPr/>
          <p:nvPr/>
        </p:nvSpPr>
        <p:spPr>
          <a:xfrm>
            <a:off x="1" y="-4893"/>
            <a:ext cx="12192000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oogle Shape;127;p12">
            <a:extLst>
              <a:ext uri="{FF2B5EF4-FFF2-40B4-BE49-F238E27FC236}">
                <a16:creationId xmlns:a16="http://schemas.microsoft.com/office/drawing/2014/main" id="{AA338BB0-68FA-6A20-5847-AF4583FA2790}"/>
              </a:ext>
            </a:extLst>
          </p:cNvPr>
          <p:cNvPicPr preferRelativeResize="0"/>
          <p:nvPr/>
        </p:nvPicPr>
        <p:blipFill rotWithShape="1">
          <a:blip r:embed="rId1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9" y="-12700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8;p12">
            <a:extLst>
              <a:ext uri="{FF2B5EF4-FFF2-40B4-BE49-F238E27FC236}">
                <a16:creationId xmlns:a16="http://schemas.microsoft.com/office/drawing/2014/main" id="{02C50B8B-BC50-5A97-BF34-31E060042E1C}"/>
              </a:ext>
            </a:extLst>
          </p:cNvPr>
          <p:cNvSpPr txBox="1"/>
          <p:nvPr/>
        </p:nvSpPr>
        <p:spPr>
          <a:xfrm>
            <a:off x="9929091" y="147782"/>
            <a:ext cx="1694616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© 2024</a:t>
            </a:r>
            <a:r>
              <a:rPr lang="en-GB" sz="900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 </a:t>
            </a:r>
            <a:r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ial" panose="020B0604020202020204" pitchFamily="34" charset="0"/>
              <a:ea typeface="Archivo"/>
              <a:cs typeface="Arial" panose="020B0604020202020204" pitchFamily="34" charset="0"/>
              <a:sym typeface="Archivo"/>
            </a:endParaRPr>
          </a:p>
        </p:txBody>
      </p:sp>
      <p:sp>
        <p:nvSpPr>
          <p:cNvPr id="10" name="Google Shape;129;p12">
            <a:extLst>
              <a:ext uri="{FF2B5EF4-FFF2-40B4-BE49-F238E27FC236}">
                <a16:creationId xmlns:a16="http://schemas.microsoft.com/office/drawing/2014/main" id="{96848117-AD8C-96DC-402F-6E28E532EDC5}"/>
              </a:ext>
            </a:extLst>
          </p:cNvPr>
          <p:cNvSpPr/>
          <p:nvPr/>
        </p:nvSpPr>
        <p:spPr>
          <a:xfrm>
            <a:off x="0" y="-12700"/>
            <a:ext cx="428156" cy="444125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26;p12">
            <a:extLst>
              <a:ext uri="{FF2B5EF4-FFF2-40B4-BE49-F238E27FC236}">
                <a16:creationId xmlns:a16="http://schemas.microsoft.com/office/drawing/2014/main" id="{8F4F2478-322D-55DA-1328-A66E7BE93A6C}"/>
              </a:ext>
            </a:extLst>
          </p:cNvPr>
          <p:cNvSpPr/>
          <p:nvPr userDrawn="1"/>
        </p:nvSpPr>
        <p:spPr>
          <a:xfrm>
            <a:off x="1" y="-4893"/>
            <a:ext cx="12192000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oogle Shape;127;p12">
            <a:extLst>
              <a:ext uri="{FF2B5EF4-FFF2-40B4-BE49-F238E27FC236}">
                <a16:creationId xmlns:a16="http://schemas.microsoft.com/office/drawing/2014/main" id="{5B0E56F2-0541-AC16-3A44-46DCBCF22668}"/>
              </a:ext>
            </a:extLst>
          </p:cNvPr>
          <p:cNvPicPr preferRelativeResize="0"/>
          <p:nvPr userDrawn="1"/>
        </p:nvPicPr>
        <p:blipFill rotWithShape="1">
          <a:blip r:embed="rId1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979" y="-12700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28;p12">
            <a:extLst>
              <a:ext uri="{FF2B5EF4-FFF2-40B4-BE49-F238E27FC236}">
                <a16:creationId xmlns:a16="http://schemas.microsoft.com/office/drawing/2014/main" id="{21EBEA73-4ADC-057A-3969-C92F81AFE508}"/>
              </a:ext>
            </a:extLst>
          </p:cNvPr>
          <p:cNvSpPr txBox="1"/>
          <p:nvPr userDrawn="1"/>
        </p:nvSpPr>
        <p:spPr>
          <a:xfrm>
            <a:off x="9929091" y="147782"/>
            <a:ext cx="1694616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© 202</a:t>
            </a:r>
            <a:r>
              <a:rPr lang="en-GB" sz="900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3  </a:t>
            </a:r>
            <a:r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ial" panose="020B0604020202020204" pitchFamily="34" charset="0"/>
              <a:ea typeface="Archivo"/>
              <a:cs typeface="Arial" panose="020B0604020202020204" pitchFamily="34" charset="0"/>
              <a:sym typeface="Archivo"/>
            </a:endParaRPr>
          </a:p>
        </p:txBody>
      </p:sp>
      <p:sp>
        <p:nvSpPr>
          <p:cNvPr id="11" name="Google Shape;129;p12">
            <a:extLst>
              <a:ext uri="{FF2B5EF4-FFF2-40B4-BE49-F238E27FC236}">
                <a16:creationId xmlns:a16="http://schemas.microsoft.com/office/drawing/2014/main" id="{5AAE5814-477A-FBB9-A97F-B4113B8999D6}"/>
              </a:ext>
            </a:extLst>
          </p:cNvPr>
          <p:cNvSpPr/>
          <p:nvPr userDrawn="1"/>
        </p:nvSpPr>
        <p:spPr>
          <a:xfrm>
            <a:off x="0" y="-12700"/>
            <a:ext cx="428156" cy="444125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374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4DDEDD-2864-E397-93E1-5161BE454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5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7D321-3B20-3940-6C3F-84DA66439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2402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Google Shape;126;p12">
            <a:extLst>
              <a:ext uri="{FF2B5EF4-FFF2-40B4-BE49-F238E27FC236}">
                <a16:creationId xmlns:a16="http://schemas.microsoft.com/office/drawing/2014/main" id="{730774F0-9647-1C75-A2C7-559BF950C6E6}"/>
              </a:ext>
            </a:extLst>
          </p:cNvPr>
          <p:cNvSpPr/>
          <p:nvPr/>
        </p:nvSpPr>
        <p:spPr>
          <a:xfrm>
            <a:off x="1" y="-4893"/>
            <a:ext cx="12192000" cy="4371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oogle Shape;127;p12">
            <a:extLst>
              <a:ext uri="{FF2B5EF4-FFF2-40B4-BE49-F238E27FC236}">
                <a16:creationId xmlns:a16="http://schemas.microsoft.com/office/drawing/2014/main" id="{AA338BB0-68FA-6A20-5847-AF4583FA279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r="75283"/>
          <a:stretch/>
        </p:blipFill>
        <p:spPr>
          <a:xfrm>
            <a:off x="11741979" y="-12700"/>
            <a:ext cx="425533" cy="43713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8;p12">
            <a:extLst>
              <a:ext uri="{FF2B5EF4-FFF2-40B4-BE49-F238E27FC236}">
                <a16:creationId xmlns:a16="http://schemas.microsoft.com/office/drawing/2014/main" id="{02C50B8B-BC50-5A97-BF34-31E060042E1C}"/>
              </a:ext>
            </a:extLst>
          </p:cNvPr>
          <p:cNvSpPr txBox="1"/>
          <p:nvPr/>
        </p:nvSpPr>
        <p:spPr>
          <a:xfrm>
            <a:off x="9929091" y="147782"/>
            <a:ext cx="1694616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700"/>
              <a:buFont typeface="Arial"/>
              <a:buNone/>
            </a:pPr>
            <a:r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© 2024</a:t>
            </a:r>
            <a:r>
              <a:rPr lang="en-GB" sz="900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 </a:t>
            </a:r>
            <a:r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|   </a:t>
            </a:r>
            <a:r>
              <a:rPr lang="en-GB" sz="900" i="0" u="none" strike="noStrike" cap="none" err="1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tnfd.global</a:t>
            </a:r>
            <a:r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   |   </a:t>
            </a:r>
            <a:fld id="{00000000-1234-1234-1234-123412341234}" type="slidenum">
              <a:rPr lang="en-GB" sz="900" i="0" u="none" strike="noStrike" cap="none">
                <a:solidFill>
                  <a:srgbClr val="67718F"/>
                </a:solidFill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‹#›</a:t>
            </a:fld>
            <a:endParaRPr sz="900" i="0" u="none" strike="noStrike" cap="none">
              <a:solidFill>
                <a:srgbClr val="67718F"/>
              </a:solidFill>
              <a:latin typeface="Arial" panose="020B0604020202020204" pitchFamily="34" charset="0"/>
              <a:ea typeface="Archivo"/>
              <a:cs typeface="Arial" panose="020B0604020202020204" pitchFamily="34" charset="0"/>
              <a:sym typeface="Archivo"/>
            </a:endParaRPr>
          </a:p>
        </p:txBody>
      </p:sp>
      <p:sp>
        <p:nvSpPr>
          <p:cNvPr id="10" name="Google Shape;129;p12">
            <a:extLst>
              <a:ext uri="{FF2B5EF4-FFF2-40B4-BE49-F238E27FC236}">
                <a16:creationId xmlns:a16="http://schemas.microsoft.com/office/drawing/2014/main" id="{96848117-AD8C-96DC-402F-6E28E532EDC5}"/>
              </a:ext>
            </a:extLst>
          </p:cNvPr>
          <p:cNvSpPr/>
          <p:nvPr/>
        </p:nvSpPr>
        <p:spPr>
          <a:xfrm>
            <a:off x="0" y="-12700"/>
            <a:ext cx="428156" cy="444125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82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Relationship Id="rId4" Type="http://schemas.openxmlformats.org/officeDocument/2006/relationships/hyperlink" Target="https://tnfd.global/knowledge-bank/when-the-bee-stings-counting-the-cost-of-nature-related-risk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DF0C72-1FAA-F354-DFE6-ECB4C6178A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b="1">
                <a:solidFill>
                  <a:schemeClr val="bg1"/>
                </a:solidFill>
                <a:latin typeface="Archivo"/>
                <a:cs typeface="Segoe UI"/>
              </a:rPr>
              <a:t>Introducing the TNFD </a:t>
            </a:r>
            <a:endParaRPr lang="en-US">
              <a:solidFill>
                <a:schemeClr val="bg1"/>
              </a:solidFill>
              <a:latin typeface="Archivo"/>
              <a:cs typeface="Segoe U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b="1">
                <a:solidFill>
                  <a:schemeClr val="bg1"/>
                </a:solidFill>
                <a:latin typeface="Archivo"/>
                <a:cs typeface="Segoe UI"/>
              </a:rPr>
              <a:t>Recommendations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992014-8955-B99B-2536-4CF0557FDCE6}"/>
              </a:ext>
            </a:extLst>
          </p:cNvPr>
          <p:cNvSpPr txBox="1"/>
          <p:nvPr/>
        </p:nvSpPr>
        <p:spPr>
          <a:xfrm>
            <a:off x="503826" y="3949496"/>
            <a:ext cx="487989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chivo"/>
                <a:ea typeface="+mn-lt"/>
              </a:rPr>
              <a:t>Emily McKenzie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  <a:latin typeface="Archivo"/>
                <a:ea typeface="+mn-lt"/>
                <a:cs typeface="Archivo" pitchFamily="2" charset="0"/>
              </a:rPr>
              <a:t>TNFD Technical Director</a:t>
            </a:r>
          </a:p>
          <a:p>
            <a:endParaRPr lang="en-US" sz="2000" dirty="0">
              <a:solidFill>
                <a:schemeClr val="bg1"/>
              </a:solidFill>
              <a:latin typeface="Archivo"/>
              <a:ea typeface="+mn-lt"/>
              <a:cs typeface="Archivo" pitchFamily="2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chivo"/>
                <a:ea typeface="+mn-lt"/>
                <a:cs typeface="Archivo" pitchFamily="2" charset="0"/>
              </a:rPr>
              <a:t>11 July 2024</a:t>
            </a:r>
          </a:p>
        </p:txBody>
      </p:sp>
    </p:spTree>
    <p:extLst>
      <p:ext uri="{BB962C8B-B14F-4D97-AF65-F5344CB8AC3E}">
        <p14:creationId xmlns:p14="http://schemas.microsoft.com/office/powerpoint/2010/main" val="3625684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>
          <a:extLst>
            <a:ext uri="{FF2B5EF4-FFF2-40B4-BE49-F238E27FC236}">
              <a16:creationId xmlns:a16="http://schemas.microsoft.com/office/drawing/2014/main" id="{6E546DC1-756D-98E4-A70D-03FCA6965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F17175F-8E62-288E-7DE5-2EC1FAFA1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28" y="633991"/>
            <a:ext cx="11564816" cy="505609"/>
          </a:xfrm>
        </p:spPr>
        <p:txBody>
          <a:bodyPr/>
          <a:lstStyle/>
          <a:p>
            <a:r>
              <a:rPr lang="en-US" b="1">
                <a:latin typeface="Archivo" pitchFamily="2" charset="0"/>
                <a:cs typeface="Archivo" pitchFamily="2" charset="0"/>
              </a:rPr>
              <a:t>Integrated Climate/Nature Approach</a:t>
            </a:r>
          </a:p>
        </p:txBody>
      </p:sp>
      <p:pic>
        <p:nvPicPr>
          <p:cNvPr id="9" name="Picture 8" descr="A blue circle with white and green circles with white text&#10;&#10;Description automatically generated">
            <a:extLst>
              <a:ext uri="{FF2B5EF4-FFF2-40B4-BE49-F238E27FC236}">
                <a16:creationId xmlns:a16="http://schemas.microsoft.com/office/drawing/2014/main" id="{441E1220-2EE6-B755-646B-2A9A8EEA2F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565" y="2037494"/>
            <a:ext cx="4357512" cy="4255911"/>
          </a:xfrm>
          <a:prstGeom prst="rect">
            <a:avLst/>
          </a:prstGeom>
        </p:spPr>
      </p:pic>
      <p:sp>
        <p:nvSpPr>
          <p:cNvPr id="11" name="Google Shape;422;gfa58cc14e7_0_0">
            <a:extLst>
              <a:ext uri="{FF2B5EF4-FFF2-40B4-BE49-F238E27FC236}">
                <a16:creationId xmlns:a16="http://schemas.microsoft.com/office/drawing/2014/main" id="{73D68F53-102A-A25A-F91B-B4A99C66464D}"/>
              </a:ext>
            </a:extLst>
          </p:cNvPr>
          <p:cNvSpPr txBox="1"/>
          <p:nvPr/>
        </p:nvSpPr>
        <p:spPr>
          <a:xfrm>
            <a:off x="598564" y="1268053"/>
            <a:ext cx="435751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>
              <a:defRPr lang="en-GB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77290"/>
                </a:solidFill>
                <a:effectLst/>
                <a:uLnTx/>
                <a:uFillTx/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Four nature realms combining nature and climate with society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677290"/>
              </a:solidFill>
              <a:effectLst/>
              <a:uLnTx/>
              <a:uFillTx/>
              <a:latin typeface="Arial" panose="020B0604020202020204" pitchFamily="34" charset="0"/>
              <a:ea typeface="Archivo"/>
              <a:cs typeface="Arial" panose="020B0604020202020204" pitchFamily="34" charset="0"/>
            </a:endParaRPr>
          </a:p>
        </p:txBody>
      </p:sp>
      <p:sp>
        <p:nvSpPr>
          <p:cNvPr id="12" name="Google Shape;422;gfa58cc14e7_0_0">
            <a:extLst>
              <a:ext uri="{FF2B5EF4-FFF2-40B4-BE49-F238E27FC236}">
                <a16:creationId xmlns:a16="http://schemas.microsoft.com/office/drawing/2014/main" id="{7016BA9A-01DA-F45C-1342-AD0F921E93EB}"/>
              </a:ext>
            </a:extLst>
          </p:cNvPr>
          <p:cNvSpPr txBox="1"/>
          <p:nvPr/>
        </p:nvSpPr>
        <p:spPr>
          <a:xfrm>
            <a:off x="5658732" y="1268052"/>
            <a:ext cx="6386511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>
              <a:defRPr lang="en-GB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77290"/>
                </a:solidFill>
                <a:effectLst/>
                <a:uLnTx/>
                <a:uFillTx/>
                <a:latin typeface="Arial" panose="020B0604020202020204" pitchFamily="34" charset="0"/>
                <a:ea typeface="Archivo"/>
                <a:cs typeface="Arial" panose="020B0604020202020204" pitchFamily="34" charset="0"/>
                <a:sym typeface="Archivo"/>
              </a:rPr>
              <a:t>Building on the TCFD recommendations to create the final TNFD Recommendations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677290"/>
              </a:solidFill>
              <a:effectLst/>
              <a:uLnTx/>
              <a:uFillTx/>
              <a:latin typeface="Arial" panose="020B0604020202020204" pitchFamily="34" charset="0"/>
              <a:ea typeface="Archivo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B8860A-7448-1D1E-79D1-6FE9A9EA6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8732" y="2165945"/>
            <a:ext cx="4244526" cy="2575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4EDDCA6B-C3DA-866A-91D5-051B047B78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5066" y="3233764"/>
            <a:ext cx="3680178" cy="3384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43592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uzzle with logos and symbols&#10;&#10;Description automatically generated">
            <a:extLst>
              <a:ext uri="{FF2B5EF4-FFF2-40B4-BE49-F238E27FC236}">
                <a16:creationId xmlns:a16="http://schemas.microsoft.com/office/drawing/2014/main" id="{31A4D52D-305C-0E4A-554B-98394790A3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3645" y="1061154"/>
            <a:ext cx="5742516" cy="56444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6B84E0-31A1-6374-C7A2-AB1F6899C26B}"/>
              </a:ext>
            </a:extLst>
          </p:cNvPr>
          <p:cNvSpPr txBox="1"/>
          <p:nvPr/>
        </p:nvSpPr>
        <p:spPr>
          <a:xfrm>
            <a:off x="480428" y="2742169"/>
            <a:ext cx="3995374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434546"/>
                </a:solidFill>
                <a:effectLst/>
                <a:uLnTx/>
                <a:uFillTx/>
                <a:latin typeface="Archivo" pitchFamily="2" charset="0"/>
                <a:ea typeface="+mn-ea"/>
                <a:cs typeface="Archivo" pitchFamily="2" charset="0"/>
              </a:rPr>
              <a:t>High level of consistency with: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434546"/>
              </a:solidFill>
              <a:effectLst/>
              <a:uLnTx/>
              <a:uFillTx/>
              <a:latin typeface="Archivo" pitchFamily="2" charset="0"/>
              <a:ea typeface="+mn-ea"/>
              <a:cs typeface="Archivo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434546"/>
                </a:solidFill>
                <a:effectLst/>
                <a:uLnTx/>
                <a:uFillTx/>
                <a:latin typeface="Archivo" pitchFamily="2" charset="0"/>
                <a:ea typeface="+mn-ea"/>
                <a:cs typeface="Archivo" pitchFamily="2" charset="0"/>
              </a:rPr>
              <a:t>IFRS S1 and S2 sustainability standards (ISSB)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434546"/>
                </a:solidFill>
                <a:effectLst/>
                <a:uLnTx/>
                <a:uFillTx/>
                <a:latin typeface="Archivo" pitchFamily="2" charset="0"/>
                <a:ea typeface="+mn-ea"/>
                <a:cs typeface="Archivo" pitchFamily="2" charset="0"/>
              </a:rPr>
              <a:t>CSRD ESRS standards (EU)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434546"/>
                </a:solidFill>
                <a:effectLst/>
                <a:uLnTx/>
                <a:uFillTx/>
                <a:latin typeface="Archivo" pitchFamily="2" charset="0"/>
                <a:ea typeface="+mn-ea"/>
                <a:cs typeface="Archivo" pitchFamily="2" charset="0"/>
              </a:rPr>
              <a:t>GRI (incl. GRI 101 Biodiversity) standards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4EEA17B8-4460-1B6E-A5FA-EF7B4B366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28" y="573031"/>
            <a:ext cx="11564816" cy="505609"/>
          </a:xfrm>
        </p:spPr>
        <p:txBody>
          <a:bodyPr>
            <a:noAutofit/>
          </a:bodyPr>
          <a:lstStyle/>
          <a:p>
            <a:r>
              <a:rPr lang="en-US" sz="3500" b="1">
                <a:latin typeface="Archivo" pitchFamily="2" charset="0"/>
                <a:cs typeface="Archivo" pitchFamily="2" charset="0"/>
              </a:rPr>
              <a:t>TNFD Approach – A focus on interoperability</a:t>
            </a:r>
          </a:p>
        </p:txBody>
      </p:sp>
    </p:spTree>
    <p:extLst>
      <p:ext uri="{BB962C8B-B14F-4D97-AF65-F5344CB8AC3E}">
        <p14:creationId xmlns:p14="http://schemas.microsoft.com/office/powerpoint/2010/main" val="2756577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40C89-77BD-FB01-DDC1-C6ED887DA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722" y="566835"/>
            <a:ext cx="11783354" cy="582515"/>
          </a:xfrm>
        </p:spPr>
        <p:txBody>
          <a:bodyPr/>
          <a:lstStyle/>
          <a:p>
            <a:r>
              <a:rPr lang="en-US" b="1">
                <a:latin typeface="Archivo" pitchFamily="2" charset="0"/>
                <a:cs typeface="Archivo" pitchFamily="2" charset="0"/>
              </a:rPr>
              <a:t>The TNFD Recommendations and Additional Guidance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A595E897-3693-D0A7-5AF1-746D331830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4" t="16759" r="14312" b="9918"/>
          <a:stretch/>
        </p:blipFill>
        <p:spPr>
          <a:xfrm>
            <a:off x="2185639" y="1262738"/>
            <a:ext cx="7337502" cy="559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76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D7B79D-3527-DB61-649F-C408B775E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64" y="722518"/>
            <a:ext cx="9853483" cy="437133"/>
          </a:xfrm>
        </p:spPr>
        <p:txBody>
          <a:bodyPr>
            <a:noAutofit/>
          </a:bodyPr>
          <a:lstStyle/>
          <a:p>
            <a:r>
              <a:rPr lang="en-US" sz="3500" b="1">
                <a:latin typeface="Archivo"/>
                <a:cs typeface="Archivo" pitchFamily="2" charset="0"/>
              </a:rPr>
              <a:t>14 recommended disclosures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B7A39B-3A6A-1194-B7C6-0882D8D7EC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0714" y="1787885"/>
            <a:ext cx="4144803" cy="453150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en-US" sz="2200">
                <a:latin typeface="Archivo"/>
                <a:cs typeface="Archivo" pitchFamily="2" charset="0"/>
              </a:rPr>
              <a:t>Building on </a:t>
            </a:r>
            <a:r>
              <a:rPr lang="en-US" sz="2200" b="1">
                <a:latin typeface="Archivo"/>
                <a:cs typeface="Archivo" pitchFamily="2" charset="0"/>
              </a:rPr>
              <a:t>TCFD</a:t>
            </a:r>
            <a:r>
              <a:rPr lang="en-US" sz="2200">
                <a:latin typeface="Archivo"/>
                <a:cs typeface="Archivo" pitchFamily="2" charset="0"/>
              </a:rPr>
              <a:t>:  all 11 disclosures carried over</a:t>
            </a:r>
            <a:endParaRPr lang="en-US" sz="2200">
              <a:solidFill>
                <a:srgbClr val="000000"/>
              </a:solidFill>
              <a:latin typeface="Archivo"/>
              <a:cs typeface="Archivo" pitchFamily="2" charset="0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en-US" sz="2200">
                <a:latin typeface="Archivo"/>
                <a:cs typeface="Archivo" pitchFamily="2" charset="0"/>
              </a:rPr>
              <a:t>Consistent with language and approach of </a:t>
            </a:r>
            <a:r>
              <a:rPr lang="en-US" sz="2200" b="1">
                <a:latin typeface="Archivo"/>
                <a:cs typeface="Archivo" pitchFamily="2" charset="0"/>
              </a:rPr>
              <a:t>IFRS S1</a:t>
            </a:r>
            <a:endParaRPr lang="en-US" sz="2200">
              <a:solidFill>
                <a:srgbClr val="000000"/>
              </a:solidFill>
              <a:latin typeface="Archivo"/>
              <a:cs typeface="Archivo" pitchFamily="2" charset="0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en-US" sz="2200">
                <a:latin typeface="Archivo"/>
                <a:cs typeface="Archivo" pitchFamily="2" charset="0"/>
              </a:rPr>
              <a:t>Aligned with </a:t>
            </a:r>
            <a:r>
              <a:rPr lang="en-US" sz="2200" b="1">
                <a:latin typeface="Archivo"/>
                <a:cs typeface="Archivo" pitchFamily="2" charset="0"/>
              </a:rPr>
              <a:t>GBF</a:t>
            </a:r>
            <a:r>
              <a:rPr lang="en-US" sz="2200">
                <a:latin typeface="Archivo"/>
                <a:cs typeface="Archivo" pitchFamily="2" charset="0"/>
              </a:rPr>
              <a:t> (Target 15) goals</a:t>
            </a:r>
            <a:endParaRPr lang="en-US" sz="2200">
              <a:latin typeface="Archivo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en-US" sz="2200">
                <a:latin typeface="Archivo"/>
                <a:cs typeface="Archivo" pitchFamily="2" charset="0"/>
              </a:rPr>
              <a:t>3 additional recommended disclosures: </a:t>
            </a:r>
            <a:endParaRPr lang="en-US" sz="2200">
              <a:latin typeface="Archivo"/>
            </a:endParaRPr>
          </a:p>
          <a:p>
            <a:pPr marL="857250" lvl="1" indent="-342900">
              <a:buFont typeface="Courier New" panose="020B0604020202020204" pitchFamily="34" charset="0"/>
              <a:buChar char="o"/>
            </a:pPr>
            <a:r>
              <a:rPr lang="en-US" sz="2000">
                <a:solidFill>
                  <a:srgbClr val="434546"/>
                </a:solidFill>
                <a:latin typeface="Archivo"/>
                <a:cs typeface="Archivo" pitchFamily="2" charset="0"/>
              </a:rPr>
              <a:t>Engagement with IPLCs and affected stakeholders</a:t>
            </a:r>
            <a:endParaRPr lang="en-US" sz="2000">
              <a:solidFill>
                <a:srgbClr val="434546"/>
              </a:solidFill>
              <a:latin typeface="Archivo"/>
            </a:endParaRPr>
          </a:p>
          <a:p>
            <a:pPr marL="857250" lvl="1" indent="-342900">
              <a:buFont typeface="Courier New" panose="020B0604020202020204" pitchFamily="34" charset="0"/>
              <a:buChar char="o"/>
            </a:pPr>
            <a:r>
              <a:rPr lang="en-US" sz="2000">
                <a:solidFill>
                  <a:srgbClr val="434546"/>
                </a:solidFill>
                <a:latin typeface="Archivo"/>
                <a:cs typeface="Archivo" pitchFamily="2" charset="0"/>
              </a:rPr>
              <a:t>Interface with priority locations</a:t>
            </a:r>
          </a:p>
          <a:p>
            <a:pPr marL="857250" lvl="1" indent="-342900">
              <a:buFont typeface="Courier New" panose="020B0604020202020204" pitchFamily="34" charset="0"/>
              <a:buChar char="o"/>
            </a:pPr>
            <a:r>
              <a:rPr lang="en-US" sz="2000">
                <a:solidFill>
                  <a:srgbClr val="434546"/>
                </a:solidFill>
                <a:latin typeface="Archivo"/>
                <a:cs typeface="Archivo" pitchFamily="2" charset="0"/>
              </a:rPr>
              <a:t>Value chains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15B89A-05DC-F989-5438-6B7AACF4AA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53" r="11563" b="4974"/>
          <a:stretch/>
        </p:blipFill>
        <p:spPr>
          <a:xfrm>
            <a:off x="5189148" y="1159651"/>
            <a:ext cx="6275540" cy="562345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D0ECB8F-42D7-816D-912A-E3FE00013FCB}"/>
              </a:ext>
            </a:extLst>
          </p:cNvPr>
          <p:cNvSpPr/>
          <p:nvPr/>
        </p:nvSpPr>
        <p:spPr>
          <a:xfrm>
            <a:off x="5295297" y="4532292"/>
            <a:ext cx="1476145" cy="1455292"/>
          </a:xfrm>
          <a:prstGeom prst="roundRect">
            <a:avLst/>
          </a:prstGeom>
          <a:noFill/>
          <a:ln w="28575">
            <a:solidFill>
              <a:srgbClr val="D1E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5671B1E-C98A-49C4-766B-0187682EBF87}"/>
              </a:ext>
            </a:extLst>
          </p:cNvPr>
          <p:cNvSpPr/>
          <p:nvPr/>
        </p:nvSpPr>
        <p:spPr>
          <a:xfrm>
            <a:off x="6783968" y="5867550"/>
            <a:ext cx="1476145" cy="903029"/>
          </a:xfrm>
          <a:prstGeom prst="roundRect">
            <a:avLst/>
          </a:prstGeom>
          <a:noFill/>
          <a:ln w="28575">
            <a:solidFill>
              <a:srgbClr val="D1E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05BCEF9-1F40-A729-AE77-B3E0B0FDCFE7}"/>
              </a:ext>
            </a:extLst>
          </p:cNvPr>
          <p:cNvSpPr/>
          <p:nvPr/>
        </p:nvSpPr>
        <p:spPr>
          <a:xfrm>
            <a:off x="8323867" y="4218005"/>
            <a:ext cx="1476145" cy="992822"/>
          </a:xfrm>
          <a:prstGeom prst="roundRect">
            <a:avLst/>
          </a:prstGeom>
          <a:noFill/>
          <a:ln w="28575">
            <a:solidFill>
              <a:srgbClr val="D1E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62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>
          <a:extLst>
            <a:ext uri="{FF2B5EF4-FFF2-40B4-BE49-F238E27FC236}">
              <a16:creationId xmlns:a16="http://schemas.microsoft.com/office/drawing/2014/main" id="{9B0B2842-EA8C-3987-0635-18AD41A57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C41822-25E0-FDEC-8321-E1E5134199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34" y="2863326"/>
            <a:ext cx="1613906" cy="22866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B95093-3ECB-F8A2-6BE3-AC28FBE35351}"/>
              </a:ext>
            </a:extLst>
          </p:cNvPr>
          <p:cNvSpPr/>
          <p:nvPr/>
        </p:nvSpPr>
        <p:spPr>
          <a:xfrm>
            <a:off x="8505825" y="1278314"/>
            <a:ext cx="3322281" cy="5388816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5D81F9-0374-29F7-C4AA-5F62BEBFA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01" y="566835"/>
            <a:ext cx="11410329" cy="582515"/>
          </a:xfrm>
        </p:spPr>
        <p:txBody>
          <a:bodyPr/>
          <a:lstStyle/>
          <a:p>
            <a:r>
              <a:rPr lang="en-US" sz="3200" b="1">
                <a:latin typeface="Archivo" pitchFamily="2" charset="0"/>
              </a:rPr>
              <a:t>Additional guidance – the LEAP approach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2266D9-80D1-F453-2DBC-EBB48AE285C3}"/>
              </a:ext>
            </a:extLst>
          </p:cNvPr>
          <p:cNvSpPr txBox="1"/>
          <p:nvPr/>
        </p:nvSpPr>
        <p:spPr>
          <a:xfrm>
            <a:off x="8468611" y="1459249"/>
            <a:ext cx="3396708" cy="5109053"/>
          </a:xfrm>
          <a:prstGeom prst="rect">
            <a:avLst/>
          </a:prstGeom>
          <a:noFill/>
        </p:spPr>
        <p:txBody>
          <a:bodyPr wrap="square" lIns="121882" tIns="60941" rIns="121882" bIns="60941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chivo" panose="020B0604020202020204"/>
                <a:ea typeface="+mn-ea"/>
                <a:cs typeface="Archivo" pitchFamily="2" charset="0"/>
              </a:rPr>
              <a:t>Highlights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chivo" panose="020B0604020202020204"/>
                <a:ea typeface="+mn-ea"/>
                <a:cs typeface="Archivo" pitchFamily="2" charset="0"/>
              </a:rPr>
              <a:t>​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chivo" panose="020B0604020202020204"/>
              <a:ea typeface="+mn-ea"/>
              <a:cs typeface="Archivo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chivo" panose="020B0604020202020204"/>
                <a:ea typeface="+mn-ea"/>
                <a:cs typeface="Arial" panose="020B0604020202020204" pitchFamily="34" charset="0"/>
              </a:rPr>
              <a:t>Integrated approach developed to identify and assess nature-related issues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chivo" panose="020B0604020202020204"/>
                <a:ea typeface="+mn-ea"/>
                <a:cs typeface="Arial" panose="020B0604020202020204" pitchFamily="34" charset="0"/>
              </a:rPr>
              <a:t>Designed for use by organisations of all sizes across all sectors and geographies.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chivo" panose="020B0604020202020204"/>
                <a:ea typeface="+mn-ea"/>
                <a:cs typeface="Arial" panose="020B0604020202020204" pitchFamily="34" charset="0"/>
              </a:rPr>
              <a:t>Suggested guidance – not required to make TNFD disclosures​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chivo" panose="020B0604020202020204"/>
                <a:ea typeface="+mn-ea"/>
                <a:cs typeface="Arial" panose="020B0604020202020204" pitchFamily="34" charset="0"/>
              </a:rPr>
              <a:t>Extensive market feedback and pilot tested by over 240 institutions across sectors, geographies and biomes​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chivo" panose="020B0604020202020204"/>
                <a:ea typeface="+mn-ea"/>
                <a:cs typeface="+mn-cs"/>
              </a:rPr>
              <a:t>Tips on data sources used and constraints experienced​, and links to TNFD Tools Catalogue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chivo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8194E963-CA47-8C13-EE92-58EC6EA32C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18" y="1169833"/>
            <a:ext cx="7874425" cy="5569112"/>
          </a:xfrm>
        </p:spPr>
      </p:pic>
    </p:spTree>
    <p:extLst>
      <p:ext uri="{BB962C8B-B14F-4D97-AF65-F5344CB8AC3E}">
        <p14:creationId xmlns:p14="http://schemas.microsoft.com/office/powerpoint/2010/main" val="1713368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7D43D-4FB2-310F-1F7B-6243FDC9E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chivo"/>
              </a:rPr>
              <a:t>Guidance documents published on 28 June at LCAW</a:t>
            </a:r>
            <a:endParaRPr lang="en-GB" b="1">
              <a:latin typeface="Archivo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33A45D-D5A1-EF6D-00CB-5645EC602A3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29836" y="1367145"/>
            <a:ext cx="5905944" cy="517600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 b="1">
                <a:latin typeface="Arial"/>
                <a:cs typeface="Arial"/>
              </a:rPr>
              <a:t>Final guidance &amp; metrics</a:t>
            </a:r>
          </a:p>
          <a:p>
            <a:r>
              <a:rPr lang="en-US" sz="2200">
                <a:latin typeface="Arial"/>
                <a:cs typeface="Arial"/>
              </a:rPr>
              <a:t>Financial institutions </a:t>
            </a:r>
          </a:p>
          <a:p>
            <a:r>
              <a:rPr lang="en-US" sz="2200">
                <a:latin typeface="Arial"/>
                <a:cs typeface="Arial"/>
              </a:rPr>
              <a:t>Aquaculture</a:t>
            </a:r>
            <a:endParaRPr lang="en-US"/>
          </a:p>
          <a:p>
            <a:r>
              <a:rPr lang="en-US" sz="2200">
                <a:latin typeface="Arial"/>
                <a:cs typeface="Arial"/>
              </a:rPr>
              <a:t>Biotech &amp; pharma</a:t>
            </a:r>
          </a:p>
          <a:p>
            <a:r>
              <a:rPr lang="en-US" sz="2200">
                <a:latin typeface="Arial"/>
                <a:cs typeface="Arial"/>
              </a:rPr>
              <a:t>Chemicals</a:t>
            </a:r>
          </a:p>
          <a:p>
            <a:r>
              <a:rPr lang="en-US" sz="2200">
                <a:latin typeface="Arial"/>
                <a:cs typeface="Arial"/>
              </a:rPr>
              <a:t>Electric utilities &amp; power generators</a:t>
            </a:r>
          </a:p>
          <a:p>
            <a:r>
              <a:rPr lang="en-US" sz="2200">
                <a:latin typeface="Arial"/>
                <a:cs typeface="Arial"/>
              </a:rPr>
              <a:t>Food &amp; agriculture</a:t>
            </a:r>
          </a:p>
          <a:p>
            <a:r>
              <a:rPr lang="en-US" sz="2200">
                <a:latin typeface="Arial"/>
                <a:cs typeface="Arial"/>
              </a:rPr>
              <a:t>Forestry &amp; paper</a:t>
            </a:r>
          </a:p>
          <a:p>
            <a:r>
              <a:rPr lang="en-US" sz="2200">
                <a:latin typeface="Arial"/>
                <a:cs typeface="Arial"/>
              </a:rPr>
              <a:t>Metals &amp; mining</a:t>
            </a:r>
          </a:p>
          <a:p>
            <a:r>
              <a:rPr lang="en-US" sz="2200">
                <a:latin typeface="Arial"/>
                <a:cs typeface="Arial"/>
              </a:rPr>
              <a:t>Oil and gas</a:t>
            </a:r>
          </a:p>
          <a:p>
            <a:endParaRPr lang="en-US" sz="2200"/>
          </a:p>
          <a:p>
            <a:pPr marL="0" indent="0">
              <a:buNone/>
            </a:pPr>
            <a:r>
              <a:rPr lang="en-US" sz="2200" b="1">
                <a:latin typeface="Arial"/>
                <a:cs typeface="Arial"/>
              </a:rPr>
              <a:t>Final guidance on Value Chains</a:t>
            </a:r>
            <a:endParaRPr lang="en-US" sz="2200" b="1"/>
          </a:p>
          <a:p>
            <a:endParaRPr lang="en-US" sz="2200"/>
          </a:p>
          <a:p>
            <a:endParaRPr lang="en-GB" sz="220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DC3A73E-6A3B-C28F-7C69-53D49C174158}"/>
              </a:ext>
            </a:extLst>
          </p:cNvPr>
          <p:cNvSpPr txBox="1">
            <a:spLocks/>
          </p:cNvSpPr>
          <p:nvPr/>
        </p:nvSpPr>
        <p:spPr>
          <a:xfrm>
            <a:off x="6334436" y="1367144"/>
            <a:ext cx="5857564" cy="28762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b="1">
                <a:latin typeface="Arial"/>
                <a:cs typeface="Arial"/>
              </a:rPr>
              <a:t>Draft guidance &amp; metrics</a:t>
            </a:r>
          </a:p>
          <a:p>
            <a:r>
              <a:rPr lang="en-US" sz="2200">
                <a:latin typeface="Arial"/>
                <a:cs typeface="Arial"/>
              </a:rPr>
              <a:t>Apparel, accessories &amp; footwear</a:t>
            </a:r>
          </a:p>
          <a:p>
            <a:r>
              <a:rPr lang="en-US" sz="2200">
                <a:latin typeface="Arial"/>
                <a:cs typeface="Arial"/>
              </a:rPr>
              <a:t>Beverages</a:t>
            </a:r>
          </a:p>
          <a:p>
            <a:r>
              <a:rPr lang="en-US" sz="2200">
                <a:latin typeface="Arial"/>
                <a:cs typeface="Arial"/>
              </a:rPr>
              <a:t>Construction materials</a:t>
            </a:r>
          </a:p>
          <a:p>
            <a:r>
              <a:rPr lang="en-US" sz="2200">
                <a:latin typeface="Arial"/>
                <a:cs typeface="Arial"/>
              </a:rPr>
              <a:t>Engineering, construction &amp; real estate</a:t>
            </a:r>
          </a:p>
          <a:p>
            <a:r>
              <a:rPr lang="en-US" sz="2200">
                <a:latin typeface="Arial"/>
                <a:cs typeface="Arial"/>
              </a:rPr>
              <a:t>Fisheries</a:t>
            </a:r>
          </a:p>
          <a:p>
            <a:endParaRPr lang="en-US" sz="2200"/>
          </a:p>
          <a:p>
            <a:endParaRPr lang="en-GB" sz="22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2B63AD-3B8C-FBAD-041F-08E8B8BAB753}"/>
              </a:ext>
            </a:extLst>
          </p:cNvPr>
          <p:cNvGrpSpPr/>
          <p:nvPr/>
        </p:nvGrpSpPr>
        <p:grpSpPr>
          <a:xfrm>
            <a:off x="5357292" y="4483974"/>
            <a:ext cx="6158872" cy="1825390"/>
            <a:chOff x="5026611" y="4498351"/>
            <a:chExt cx="7452233" cy="22087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2D37004-9E86-F4D5-0193-011B7535F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6611" y="4530495"/>
              <a:ext cx="1152525" cy="1638300"/>
            </a:xfrm>
            <a:prstGeom prst="rect">
              <a:avLst/>
            </a:prstGeom>
          </p:spPr>
        </p:pic>
        <p:pic>
          <p:nvPicPr>
            <p:cNvPr id="8" name="Picture 7" descr="A close-up of a field&#10;&#10;Description automatically generated">
              <a:extLst>
                <a:ext uri="{FF2B5EF4-FFF2-40B4-BE49-F238E27FC236}">
                  <a16:creationId xmlns:a16="http://schemas.microsoft.com/office/drawing/2014/main" id="{80008567-8473-9BEE-F021-5ADD8EE06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0304" y="5059068"/>
              <a:ext cx="1143000" cy="1628775"/>
            </a:xfrm>
            <a:prstGeom prst="rect">
              <a:avLst/>
            </a:prstGeom>
          </p:spPr>
        </p:pic>
        <p:pic>
          <p:nvPicPr>
            <p:cNvPr id="10" name="Picture 9" descr="A cover of a book&#10;&#10;Description automatically generated">
              <a:extLst>
                <a:ext uri="{FF2B5EF4-FFF2-40B4-BE49-F238E27FC236}">
                  <a16:creationId xmlns:a16="http://schemas.microsoft.com/office/drawing/2014/main" id="{5A400A51-B855-D145-B8AF-55AA7B1F4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63479" y="4530495"/>
              <a:ext cx="1143000" cy="1628775"/>
            </a:xfrm>
            <a:prstGeom prst="rect">
              <a:avLst/>
            </a:prstGeom>
          </p:spPr>
        </p:pic>
        <p:pic>
          <p:nvPicPr>
            <p:cNvPr id="12" name="Picture 11" descr="A close-up of a brochure&#10;&#10;Description automatically generated">
              <a:extLst>
                <a:ext uri="{FF2B5EF4-FFF2-40B4-BE49-F238E27FC236}">
                  <a16:creationId xmlns:a16="http://schemas.microsoft.com/office/drawing/2014/main" id="{CA730914-D7F9-7E99-964D-FFCD0C558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44883" y="5059067"/>
              <a:ext cx="1133475" cy="1628775"/>
            </a:xfrm>
            <a:prstGeom prst="rect">
              <a:avLst/>
            </a:prstGeom>
          </p:spPr>
        </p:pic>
        <p:pic>
          <p:nvPicPr>
            <p:cNvPr id="14" name="Picture 13" descr="A poster of a tractor working on a field&#10;&#10;Description automatically generated">
              <a:extLst>
                <a:ext uri="{FF2B5EF4-FFF2-40B4-BE49-F238E27FC236}">
                  <a16:creationId xmlns:a16="http://schemas.microsoft.com/office/drawing/2014/main" id="{FC6E1B7C-76D5-B46E-5A8D-F0DE9B9B3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35038" y="4530495"/>
              <a:ext cx="1143000" cy="16097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3701480-B5DC-4B28-E347-9B3C54F72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34723" y="5063830"/>
              <a:ext cx="1143000" cy="1619250"/>
            </a:xfrm>
            <a:prstGeom prst="rect">
              <a:avLst/>
            </a:prstGeom>
          </p:spPr>
        </p:pic>
        <p:pic>
          <p:nvPicPr>
            <p:cNvPr id="18" name="Picture 17" descr="A screenshot of a book&#10;&#10;Description automatically generated">
              <a:extLst>
                <a:ext uri="{FF2B5EF4-FFF2-40B4-BE49-F238E27FC236}">
                  <a16:creationId xmlns:a16="http://schemas.microsoft.com/office/drawing/2014/main" id="{C66C4984-C77D-019D-C071-50080C7E1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14481" y="4498351"/>
              <a:ext cx="1143000" cy="1628775"/>
            </a:xfrm>
            <a:prstGeom prst="rect">
              <a:avLst/>
            </a:prstGeom>
          </p:spPr>
        </p:pic>
        <p:pic>
          <p:nvPicPr>
            <p:cNvPr id="20" name="Picture 19" descr="A screenshot of a cellphone&#10;&#10;Description automatically generated">
              <a:extLst>
                <a:ext uri="{FF2B5EF4-FFF2-40B4-BE49-F238E27FC236}">
                  <a16:creationId xmlns:a16="http://schemas.microsoft.com/office/drawing/2014/main" id="{A283EB34-2382-1DF4-459E-9D1525706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30477" y="5059067"/>
              <a:ext cx="1143000" cy="1628775"/>
            </a:xfrm>
            <a:prstGeom prst="rect">
              <a:avLst/>
            </a:prstGeom>
          </p:spPr>
        </p:pic>
        <p:pic>
          <p:nvPicPr>
            <p:cNvPr id="22" name="Picture 21" descr="A close-up of a test tube&#10;&#10;Description automatically generated">
              <a:extLst>
                <a:ext uri="{FF2B5EF4-FFF2-40B4-BE49-F238E27FC236}">
                  <a16:creationId xmlns:a16="http://schemas.microsoft.com/office/drawing/2014/main" id="{9B6C92FF-9598-190E-33EC-F06007F92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587682" y="4503112"/>
              <a:ext cx="1143000" cy="1619250"/>
            </a:xfrm>
            <a:prstGeom prst="rect">
              <a:avLst/>
            </a:prstGeom>
          </p:spPr>
        </p:pic>
        <p:pic>
          <p:nvPicPr>
            <p:cNvPr id="25" name="Picture 24" descr="A close-up of a container&#10;&#10;Description automatically generated">
              <a:extLst>
                <a:ext uri="{FF2B5EF4-FFF2-40B4-BE49-F238E27FC236}">
                  <a16:creationId xmlns:a16="http://schemas.microsoft.com/office/drawing/2014/main" id="{F116F362-A906-2D28-A946-0F9C8FDA8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345369" y="5097348"/>
              <a:ext cx="1133475" cy="1609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156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4F1A59-B6E8-F8C1-3111-032CECCCE7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0" t="5068" r="2376" b="6633"/>
          <a:stretch/>
        </p:blipFill>
        <p:spPr>
          <a:xfrm>
            <a:off x="1307884" y="1117450"/>
            <a:ext cx="9576231" cy="5676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F02A31-6E24-7BB5-69DD-3F44007D8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41" y="506359"/>
            <a:ext cx="11635992" cy="697973"/>
          </a:xfrm>
        </p:spPr>
        <p:txBody>
          <a:bodyPr/>
          <a:lstStyle/>
          <a:p>
            <a:r>
              <a:rPr lang="en-US" b="1">
                <a:latin typeface="Archivo" pitchFamily="2" charset="0"/>
                <a:cs typeface="Archivo" pitchFamily="2" charset="0"/>
              </a:rPr>
              <a:t>TNFD in the emerging nature reporting architecture</a:t>
            </a:r>
          </a:p>
        </p:txBody>
      </p:sp>
    </p:spTree>
    <p:extLst>
      <p:ext uri="{BB962C8B-B14F-4D97-AF65-F5344CB8AC3E}">
        <p14:creationId xmlns:p14="http://schemas.microsoft.com/office/powerpoint/2010/main" val="3925296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5C10A0-DE19-F63A-D8DF-D17E252CA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45"/>
            <a:ext cx="12216580" cy="687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74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1477E-E7DD-593A-415E-5785C10C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30" y="633788"/>
            <a:ext cx="6264059" cy="734805"/>
          </a:xfrm>
        </p:spPr>
        <p:txBody>
          <a:bodyPr>
            <a:normAutofit/>
          </a:bodyPr>
          <a:lstStyle/>
          <a:p>
            <a:r>
              <a:rPr lang="en-US" b="1">
                <a:latin typeface="Archivo" pitchFamily="2" charset="0"/>
                <a:cs typeface="Archivo" pitchFamily="2" charset="0"/>
              </a:rPr>
              <a:t>What’s next for TNFD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E86F60-BF48-18AD-438D-84991F05DC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7630" y="1802307"/>
            <a:ext cx="9021336" cy="4421905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chivo" pitchFamily="2" charset="0"/>
                <a:cs typeface="Archivo" pitchFamily="2" charset="0"/>
              </a:rPr>
              <a:t>Expanded global engagement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latin typeface="Archivo" pitchFamily="2" charset="0"/>
              <a:cs typeface="Archivo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chivo" pitchFamily="2" charset="0"/>
                <a:cs typeface="Archivo" pitchFamily="2" charset="0"/>
              </a:rPr>
              <a:t>Capacity building initiatives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latin typeface="Archivo" pitchFamily="2" charset="0"/>
              <a:cs typeface="Archivo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chivo" pitchFamily="2" charset="0"/>
                <a:cs typeface="Archivo" pitchFamily="2" charset="0"/>
              </a:rPr>
              <a:t>Alignment with disclosure standards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latin typeface="Archivo" pitchFamily="2" charset="0"/>
              <a:cs typeface="Archivo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chivo" pitchFamily="2" charset="0"/>
                <a:cs typeface="Archivo" pitchFamily="2" charset="0"/>
              </a:rPr>
              <a:t>Further sector guidance and sector metrics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latin typeface="Archivo" pitchFamily="2" charset="0"/>
              <a:cs typeface="Archivo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chivo" pitchFamily="2" charset="0"/>
                <a:cs typeface="Archivo" pitchFamily="2" charset="0"/>
              </a:rPr>
              <a:t>Additional guidance on nature transition planning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latin typeface="Archivo" pitchFamily="2" charset="0"/>
              <a:cs typeface="Archivo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chivo" pitchFamily="2" charset="0"/>
                <a:cs typeface="Archivo" pitchFamily="2" charset="0"/>
              </a:rPr>
              <a:t>Blueprint for a global nature public data facility</a:t>
            </a:r>
          </a:p>
        </p:txBody>
      </p:sp>
    </p:spTree>
    <p:extLst>
      <p:ext uri="{BB962C8B-B14F-4D97-AF65-F5344CB8AC3E}">
        <p14:creationId xmlns:p14="http://schemas.microsoft.com/office/powerpoint/2010/main" val="2386188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F8D1E-B8CE-E502-427F-A17261E20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>
                <a:latin typeface="Archivo"/>
              </a:rPr>
              <a:t>Improving quality of, and access to, data</a:t>
            </a:r>
            <a:endParaRPr lang="en-GB" sz="3200">
              <a:latin typeface="Archivo"/>
            </a:endParaRPr>
          </a:p>
        </p:txBody>
      </p:sp>
      <p:pic>
        <p:nvPicPr>
          <p:cNvPr id="5" name="Picture 4" descr="A close-up of a curved building&#10;&#10;Description automatically generated">
            <a:extLst>
              <a:ext uri="{FF2B5EF4-FFF2-40B4-BE49-F238E27FC236}">
                <a16:creationId xmlns:a16="http://schemas.microsoft.com/office/drawing/2014/main" id="{220EC983-9239-B814-0797-536CB76FC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81" y="2318252"/>
            <a:ext cx="3114679" cy="176323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Picture 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13E4C63-6B26-1B9A-7DE9-8FBD308D0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829" y="3951529"/>
            <a:ext cx="2879936" cy="1733868"/>
          </a:xfrm>
          <a:prstGeom prst="rect">
            <a:avLst/>
          </a:prstGeom>
        </p:spPr>
      </p:pic>
      <p:pic>
        <p:nvPicPr>
          <p:cNvPr id="36" name="Graphic 35" descr="QR Code outline">
            <a:extLst>
              <a:ext uri="{FF2B5EF4-FFF2-40B4-BE49-F238E27FC236}">
                <a16:creationId xmlns:a16="http://schemas.microsoft.com/office/drawing/2014/main" id="{AB666AF0-6F3C-F191-6B7E-13A7CEECDA6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9151" y="2748760"/>
            <a:ext cx="878624" cy="92129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A7BFC2E-CA43-DC15-224E-6DAD6FE02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2304" y="3749040"/>
            <a:ext cx="2747926" cy="177683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226E177-FA66-533B-212A-9AD6051F5425}"/>
              </a:ext>
            </a:extLst>
          </p:cNvPr>
          <p:cNvSpPr txBox="1"/>
          <p:nvPr/>
        </p:nvSpPr>
        <p:spPr>
          <a:xfrm>
            <a:off x="9502421" y="2813409"/>
            <a:ext cx="850889" cy="792000"/>
          </a:xfrm>
          <a:prstGeom prst="rect">
            <a:avLst/>
          </a:prstGeom>
          <a:noFill/>
          <a:ln w="28575">
            <a:solidFill>
              <a:srgbClr val="D1E06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42FB60-DF8C-0B77-FD66-ED2DB5FC5544}"/>
              </a:ext>
            </a:extLst>
          </p:cNvPr>
          <p:cNvSpPr/>
          <p:nvPr/>
        </p:nvSpPr>
        <p:spPr>
          <a:xfrm>
            <a:off x="700801" y="1317513"/>
            <a:ext cx="3422771" cy="865689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chivo" pitchFamily="2" charset="0"/>
                <a:ea typeface="+mn-ea"/>
                <a:cs typeface="Archivo" pitchFamily="2" charset="0"/>
              </a:rPr>
              <a:t>Building awareness of existing tools and data sets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5F19FB-F949-8BFD-F4A7-30650D11E88A}"/>
              </a:ext>
            </a:extLst>
          </p:cNvPr>
          <p:cNvSpPr/>
          <p:nvPr/>
        </p:nvSpPr>
        <p:spPr>
          <a:xfrm>
            <a:off x="4484487" y="1317513"/>
            <a:ext cx="3422771" cy="865689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chivo" pitchFamily="2" charset="0"/>
                <a:ea typeface="+mn-ea"/>
                <a:cs typeface="Archivo" pitchFamily="2" charset="0"/>
              </a:rPr>
              <a:t>Addressing systemic data challenges – global Nature Data Public Facility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B39674-C490-04CB-01C5-7B1D04226B35}"/>
              </a:ext>
            </a:extLst>
          </p:cNvPr>
          <p:cNvSpPr/>
          <p:nvPr/>
        </p:nvSpPr>
        <p:spPr>
          <a:xfrm>
            <a:off x="8268173" y="1309754"/>
            <a:ext cx="3422771" cy="865689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chivo" pitchFamily="2" charset="0"/>
                <a:ea typeface="+mn-ea"/>
                <a:cs typeface="Archivo" pitchFamily="2" charset="0"/>
              </a:rPr>
              <a:t>Catalyzing new data solutions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chivo" pitchFamily="2" charset="0"/>
                <a:ea typeface="+mn-ea"/>
                <a:cs typeface="Archivo" pitchFamily="2" charset="0"/>
              </a:rPr>
              <a:t>Value Chain Data “Passport”</a:t>
            </a:r>
          </a:p>
        </p:txBody>
      </p:sp>
      <p:pic>
        <p:nvPicPr>
          <p:cNvPr id="19" name="Picture 18" descr="A poster of a forest&#10;&#10;Description automatically generated">
            <a:extLst>
              <a:ext uri="{FF2B5EF4-FFF2-40B4-BE49-F238E27FC236}">
                <a16:creationId xmlns:a16="http://schemas.microsoft.com/office/drawing/2014/main" id="{21DB7374-7041-534D-2900-1141B4795AB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415" y="2302548"/>
            <a:ext cx="2397969" cy="338284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0AC8DD0-8E6A-B32E-8D81-45CFEB73F769}"/>
              </a:ext>
            </a:extLst>
          </p:cNvPr>
          <p:cNvSpPr/>
          <p:nvPr/>
        </p:nvSpPr>
        <p:spPr>
          <a:xfrm>
            <a:off x="2294872" y="6066893"/>
            <a:ext cx="7798539" cy="571274"/>
          </a:xfrm>
          <a:prstGeom prst="rect">
            <a:avLst/>
          </a:prstGeom>
          <a:solidFill>
            <a:srgbClr val="D1E06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Request to present the Blueprint for the Nature Data Public Facility (NDPF)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the G20 in September in Rio de Janeiro</a:t>
            </a:r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8D507AC3-41B5-5F5C-6E46-806F24300359}"/>
              </a:ext>
            </a:extLst>
          </p:cNvPr>
          <p:cNvSpPr/>
          <p:nvPr/>
        </p:nvSpPr>
        <p:spPr>
          <a:xfrm rot="10800000">
            <a:off x="5767248" y="5809541"/>
            <a:ext cx="962301" cy="194168"/>
          </a:xfrm>
          <a:prstGeom prst="triangle">
            <a:avLst/>
          </a:prstGeom>
          <a:solidFill>
            <a:srgbClr val="4345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27658B-705F-B53B-8091-3A16521F4688}"/>
              </a:ext>
            </a:extLst>
          </p:cNvPr>
          <p:cNvSpPr/>
          <p:nvPr/>
        </p:nvSpPr>
        <p:spPr>
          <a:xfrm>
            <a:off x="8444035" y="4453517"/>
            <a:ext cx="474544" cy="228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808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30;p14">
            <a:extLst>
              <a:ext uri="{FF2B5EF4-FFF2-40B4-BE49-F238E27FC236}">
                <a16:creationId xmlns:a16="http://schemas.microsoft.com/office/drawing/2014/main" id="{97A9D12B-AF11-0F41-898C-10E100703389}"/>
              </a:ext>
            </a:extLst>
          </p:cNvPr>
          <p:cNvSpPr txBox="1"/>
          <p:nvPr/>
        </p:nvSpPr>
        <p:spPr>
          <a:xfrm>
            <a:off x="387373" y="1235518"/>
            <a:ext cx="5665582" cy="87710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60933" rIns="121900" bIns="60933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declining health and resilience of the earth's systems...</a:t>
            </a: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330;p14">
            <a:extLst>
              <a:ext uri="{FF2B5EF4-FFF2-40B4-BE49-F238E27FC236}">
                <a16:creationId xmlns:a16="http://schemas.microsoft.com/office/drawing/2014/main" id="{F73D33C0-BAA9-3243-9974-3319F0F7F271}"/>
              </a:ext>
            </a:extLst>
          </p:cNvPr>
          <p:cNvSpPr txBox="1"/>
          <p:nvPr/>
        </p:nvSpPr>
        <p:spPr>
          <a:xfrm>
            <a:off x="6261419" y="1235518"/>
            <a:ext cx="5676581" cy="87710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60933" rIns="121900" bIns="60933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...is clearly reflected in risk perceptions. 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04A6CB-FAA5-C8F7-40C1-5F9EBB49FE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6537" y="608296"/>
            <a:ext cx="11997225" cy="479425"/>
          </a:xfrm>
        </p:spPr>
        <p:txBody>
          <a:bodyPr>
            <a:noAutofit/>
          </a:bodyPr>
          <a:lstStyle/>
          <a:p>
            <a:r>
              <a:rPr lang="en-US" sz="3500" b="1">
                <a:latin typeface="Archivo"/>
                <a:cs typeface="Arial"/>
              </a:rPr>
              <a:t>Nature: From CSR to core risk management</a:t>
            </a:r>
            <a:endParaRPr lang="en-US" sz="3500" b="1"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5EC9F3-E5A5-6283-B515-C4127B259E98}"/>
              </a:ext>
            </a:extLst>
          </p:cNvPr>
          <p:cNvSpPr txBox="1"/>
          <p:nvPr/>
        </p:nvSpPr>
        <p:spPr>
          <a:xfrm>
            <a:off x="-56662" y="6655283"/>
            <a:ext cx="6431811" cy="2448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Sources: Stockholm Resilience Centre; World Economic Forum Global Risks Report 2024. 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C0B9012-09AE-ED1A-12B8-B4CC310749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47" t="29431" r="15305" b="11870"/>
          <a:stretch/>
        </p:blipFill>
        <p:spPr>
          <a:xfrm>
            <a:off x="6870713" y="2260424"/>
            <a:ext cx="4461185" cy="4202806"/>
          </a:xfrm>
          <a:prstGeom prst="rect">
            <a:avLst/>
          </a:prstGeom>
        </p:spPr>
      </p:pic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A4A21AF4-CA22-4DF6-CD04-E2EB431492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3" t="19280" r="46473" b="23285"/>
          <a:stretch/>
        </p:blipFill>
        <p:spPr>
          <a:xfrm>
            <a:off x="1048215" y="2260424"/>
            <a:ext cx="4273074" cy="434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17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448A0D-5A8A-C604-13E3-493C94BAC0CA}"/>
              </a:ext>
            </a:extLst>
          </p:cNvPr>
          <p:cNvSpPr/>
          <p:nvPr/>
        </p:nvSpPr>
        <p:spPr>
          <a:xfrm>
            <a:off x="281134" y="1164502"/>
            <a:ext cx="4856328" cy="5436358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5F725-F767-108D-50EA-B489E10F7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73" y="566835"/>
            <a:ext cx="11422069" cy="437133"/>
          </a:xfrm>
        </p:spPr>
        <p:txBody>
          <a:bodyPr>
            <a:noAutofit/>
          </a:bodyPr>
          <a:lstStyle/>
          <a:p>
            <a:r>
              <a:rPr lang="en-US" sz="3200">
                <a:latin typeface="Archivo"/>
                <a:cs typeface="Arial"/>
              </a:rPr>
              <a:t>Financial regulators </a:t>
            </a:r>
            <a:r>
              <a:rPr lang="en-US" sz="3200" dirty="0">
                <a:latin typeface="Archivo"/>
                <a:cs typeface="Arial"/>
              </a:rPr>
              <a:t>considering nature-related issues </a:t>
            </a:r>
            <a:endParaRPr lang="en-GB" sz="3200" dirty="0">
              <a:latin typeface="Archivo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741031-5F71-6D62-31F0-963E3B6F41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4259" y="1295397"/>
            <a:ext cx="4476086" cy="5207489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buChar char="•"/>
            </a:pPr>
            <a:r>
              <a:rPr lang="en-US" sz="1800" dirty="0">
                <a:latin typeface="Arial"/>
                <a:cs typeface="Arial"/>
              </a:rPr>
              <a:t>NGFS: the degradation of nature can have material </a:t>
            </a:r>
            <a:r>
              <a:rPr lang="en-US" sz="1800" b="1" dirty="0">
                <a:latin typeface="Arial"/>
                <a:cs typeface="Arial"/>
              </a:rPr>
              <a:t>macroeconomic, macroprudential, and </a:t>
            </a:r>
            <a:r>
              <a:rPr lang="en-US" sz="1800" b="1" dirty="0" err="1">
                <a:latin typeface="Arial"/>
                <a:cs typeface="Arial"/>
              </a:rPr>
              <a:t>microprudential</a:t>
            </a:r>
            <a:r>
              <a:rPr lang="en-US" sz="1800" b="1" dirty="0">
                <a:latin typeface="Arial"/>
                <a:cs typeface="Arial"/>
              </a:rPr>
              <a:t> consequences</a:t>
            </a:r>
            <a:endParaRPr lang="en-US" sz="1800" dirty="0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buChar char="•"/>
            </a:pPr>
            <a:r>
              <a:rPr lang="en-US" sz="1800" dirty="0">
                <a:latin typeface="Arial"/>
                <a:cs typeface="Arial"/>
              </a:rPr>
              <a:t>Central banks and supervisors (Euro Area, France, Netherlands, Mexico, Brazil, and Malaysia) have published </a:t>
            </a:r>
            <a:r>
              <a:rPr lang="en-US" sz="1800" b="1" dirty="0">
                <a:latin typeface="Arial"/>
                <a:cs typeface="Arial"/>
              </a:rPr>
              <a:t>macroprudential nature-related risk exposure assessments</a:t>
            </a:r>
            <a:r>
              <a:rPr lang="en-US" sz="1800" dirty="0">
                <a:latin typeface="Arial"/>
                <a:cs typeface="Arial"/>
              </a:rPr>
              <a:t> </a:t>
            </a:r>
          </a:p>
          <a:p>
            <a:pPr marL="285750" indent="-285750">
              <a:lnSpc>
                <a:spcPct val="100000"/>
              </a:lnSpc>
              <a:buChar char="•"/>
            </a:pPr>
            <a:r>
              <a:rPr lang="en-US" sz="1800" dirty="0">
                <a:latin typeface="Arial"/>
                <a:cs typeface="Arial"/>
              </a:rPr>
              <a:t>TNFD is consulting Bank Negara Malaysia on</a:t>
            </a:r>
            <a:r>
              <a:rPr lang="en-US" sz="1800" b="1" dirty="0">
                <a:latin typeface="Arial"/>
                <a:cs typeface="Arial"/>
              </a:rPr>
              <a:t> a guide for Malaysian financial institutions</a:t>
            </a:r>
            <a:r>
              <a:rPr lang="en-US" sz="1800" dirty="0">
                <a:latin typeface="Arial"/>
                <a:cs typeface="Arial"/>
              </a:rPr>
              <a:t>, drawing on the LEAP approach. </a:t>
            </a:r>
            <a:endParaRPr lang="en-US" sz="1800" dirty="0"/>
          </a:p>
          <a:p>
            <a:pPr marL="285750" indent="-285750">
              <a:lnSpc>
                <a:spcPct val="100000"/>
              </a:lnSpc>
              <a:buChar char="•"/>
            </a:pPr>
            <a:r>
              <a:rPr lang="en-US" sz="1800" dirty="0">
                <a:latin typeface="Arial"/>
                <a:cs typeface="Arial"/>
              </a:rPr>
              <a:t>De </a:t>
            </a:r>
            <a:r>
              <a:rPr lang="en-US" sz="1800" dirty="0" err="1">
                <a:latin typeface="Arial"/>
                <a:cs typeface="Arial"/>
              </a:rPr>
              <a:t>Nederlandsche</a:t>
            </a:r>
            <a:r>
              <a:rPr lang="en-US" sz="1800" dirty="0">
                <a:latin typeface="Arial"/>
                <a:cs typeface="Arial"/>
              </a:rPr>
              <a:t> Bank: </a:t>
            </a:r>
            <a:r>
              <a:rPr lang="en-US" sz="1800" b="1" dirty="0">
                <a:latin typeface="Arial"/>
                <a:cs typeface="Arial"/>
              </a:rPr>
              <a:t>pilot tested the beta version of the TNFD framework</a:t>
            </a:r>
            <a:r>
              <a:rPr lang="en-US" sz="1800" dirty="0">
                <a:latin typeface="Arial"/>
                <a:cs typeface="Arial"/>
              </a:rPr>
              <a:t> to assess potential risks to its own financial holdings</a:t>
            </a:r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F0BE9E-8987-90E0-6FB1-DF221A4C7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2" y="1022628"/>
            <a:ext cx="2152650" cy="3038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3F9047-D017-70F2-B6AB-6B2CBE9C4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986" y="1003968"/>
            <a:ext cx="1962733" cy="2787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998A67-0172-286C-0FF1-0FF6D4254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4725" y="1045543"/>
            <a:ext cx="1866545" cy="26680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7DBF-79CE-2ABD-EC62-A2F7EFFC43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1446" y="4044251"/>
            <a:ext cx="2030161" cy="26592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23F459-C3DC-D0F2-3FC1-AD816F055D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8480" y="4020730"/>
            <a:ext cx="1892239" cy="26778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C723C4-1F30-B31E-9ADA-B160ECDDF6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4725" y="4020730"/>
            <a:ext cx="1992982" cy="267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49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F4570-D221-D6F6-43CA-7928D7A24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Ministries of Finance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CC12C-9D78-4C31-9656-87C0F04E1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Important role in encouraging - and improving the quality and reliability of - nature-related reporting</a:t>
            </a:r>
            <a:endParaRPr lang="en-GB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505E4C9-9B0D-EAE2-A013-6413CD59809D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4142842148"/>
              </p:ext>
            </p:extLst>
          </p:nvPr>
        </p:nvGraphicFramePr>
        <p:xfrm>
          <a:off x="170994" y="1724025"/>
          <a:ext cx="1128395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6346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FFF79-F1F7-6D8E-3FDD-5D456AA17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COP16 – Major announcements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655A61D-F38A-00B4-2425-A7CD2B3B556E}"/>
              </a:ext>
            </a:extLst>
          </p:cNvPr>
          <p:cNvSpPr>
            <a:spLocks noGrp="1"/>
          </p:cNvSpPr>
          <p:nvPr/>
        </p:nvSpPr>
        <p:spPr>
          <a:xfrm>
            <a:off x="422030" y="1204817"/>
            <a:ext cx="11209053" cy="55204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Announce TNFD adopter update including new cohort and showcase early market experience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Release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blueprint for the nature data public facility</a:t>
            </a:r>
            <a:endParaRPr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Release discussion paper on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nature transition planning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(with GFANZ)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Unveil TNFD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‘white label’ training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content (developed with CISL and partners)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2900" indent="-342900">
              <a:buFont typeface="Archivo"/>
              <a:buAutoNum type="arabicPeriod"/>
              <a:defRPr/>
            </a:pPr>
            <a:endParaRPr lang="en-US" sz="18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6990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F64F4-4C71-F697-62BE-EB13CCC23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81" y="794843"/>
            <a:ext cx="5257800" cy="734805"/>
          </a:xfrm>
        </p:spPr>
        <p:txBody>
          <a:bodyPr/>
          <a:lstStyle/>
          <a:p>
            <a:r>
              <a:rPr lang="en-US" b="1">
                <a:latin typeface="Arial"/>
                <a:cs typeface="Arial"/>
              </a:rPr>
              <a:t>Thank you</a:t>
            </a:r>
            <a:endParaRPr lang="en-US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241CF3-8011-7077-4CDE-B98A060D5E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8480" y="2005574"/>
            <a:ext cx="5419831" cy="734805"/>
          </a:xfrm>
        </p:spPr>
        <p:txBody>
          <a:bodyPr>
            <a:normAutofit lnSpcReduction="10000"/>
          </a:bodyPr>
          <a:lstStyle/>
          <a:p>
            <a:r>
              <a:rPr lang="en-US" sz="2400"/>
              <a:t>Explore the TNFD Recommendations and guidance:</a:t>
            </a:r>
          </a:p>
        </p:txBody>
      </p:sp>
      <p:pic>
        <p:nvPicPr>
          <p:cNvPr id="4" name="Google Shape;1719;p101">
            <a:extLst>
              <a:ext uri="{FF2B5EF4-FFF2-40B4-BE49-F238E27FC236}">
                <a16:creationId xmlns:a16="http://schemas.microsoft.com/office/drawing/2014/main" id="{F595C26E-7BE6-043B-7207-541784C2E35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481" y="5780935"/>
            <a:ext cx="3050776" cy="77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E3AA3C-3DEB-A6C8-48C5-902E5A7D0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945" y="2890737"/>
            <a:ext cx="1392899" cy="1392899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3336974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>
          <a:extLst>
            <a:ext uri="{FF2B5EF4-FFF2-40B4-BE49-F238E27FC236}">
              <a16:creationId xmlns:a16="http://schemas.microsoft.com/office/drawing/2014/main" id="{949231B5-F3BD-80EA-894E-E344575EA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0ED60A9-A2BF-6F0B-3603-711FFD26F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273" y="566835"/>
            <a:ext cx="11576106" cy="582515"/>
          </a:xfrm>
        </p:spPr>
        <p:txBody>
          <a:bodyPr/>
          <a:lstStyle/>
          <a:p>
            <a:r>
              <a:rPr lang="en-US" b="1">
                <a:latin typeface="Archivo" pitchFamily="2" charset="0"/>
                <a:cs typeface="Archivo" pitchFamily="2" charset="0"/>
              </a:rPr>
              <a:t>Nature risk is financial risk: Case studies &amp; examples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7F3298-8377-86DB-FE54-1E84CB28AE83}"/>
              </a:ext>
            </a:extLst>
          </p:cNvPr>
          <p:cNvSpPr txBox="1"/>
          <p:nvPr/>
        </p:nvSpPr>
        <p:spPr>
          <a:xfrm>
            <a:off x="582084" y="1692227"/>
            <a:ext cx="3606149" cy="3908762"/>
          </a:xfrm>
          <a:prstGeom prst="rect">
            <a:avLst/>
          </a:prstGeom>
          <a:solidFill>
            <a:srgbClr val="D1E06F"/>
          </a:solidFill>
        </p:spPr>
        <p:txBody>
          <a:bodyPr wrap="square" lIns="228600" rIns="228600">
            <a:spAutoFit/>
          </a:bodyPr>
          <a:lstStyle>
            <a:defPPr>
              <a:defRPr lang="en-US"/>
            </a:defPPr>
            <a:lvl1pPr marL="0" algn="l" defTabSz="4571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20" algn="l" defTabSz="4571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0" algn="l" defTabSz="4571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60" algn="l" defTabSz="4571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0" algn="l" defTabSz="4571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0" algn="l" defTabSz="4571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20" algn="l" defTabSz="4571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40" algn="l" defTabSz="4571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0" algn="l" defTabSz="4571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white">
                  <a:lumMod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central banks and supervisors, we have every reason to be concerned because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it’s an illusion to think we can preserve financial stability if this (nature) degradation continues.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</a:p>
          <a:p>
            <a:pPr marL="0" marR="0" lvl="0" indent="0" algn="l" defTabSz="457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457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Klaas Knot, DNB and FSB Chair</a:t>
            </a:r>
          </a:p>
          <a:p>
            <a:pPr marL="0" marR="0" lvl="0" indent="0" algn="l" defTabSz="457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September 2023</a:t>
            </a:r>
          </a:p>
          <a:p>
            <a:pPr marL="0" marR="0" lvl="0" indent="0" algn="l" defTabSz="457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C8CFA2-222A-1AE6-B8A8-AF6C59F6B3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500" y="1400128"/>
            <a:ext cx="3453042" cy="4891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E14179-9E7E-8600-B626-662065F3649F}"/>
              </a:ext>
            </a:extLst>
          </p:cNvPr>
          <p:cNvSpPr txBox="1"/>
          <p:nvPr/>
        </p:nvSpPr>
        <p:spPr>
          <a:xfrm>
            <a:off x="8389002" y="1645043"/>
            <a:ext cx="36223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case studies across sectors and geographies,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US$83.2 billion in total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financial impact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Quantified financial risks – market cap, credit ratings, revenues, capex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Reputation and litigation risks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CEO tenure and director liability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3F5D2C-CB4A-B413-68E0-0696ED0A2B5A}"/>
              </a:ext>
            </a:extLst>
          </p:cNvPr>
          <p:cNvSpPr txBox="1"/>
          <p:nvPr/>
        </p:nvSpPr>
        <p:spPr>
          <a:xfrm>
            <a:off x="8823546" y="6611779"/>
            <a:ext cx="3376655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Bloomberg NEF, When the Bee Stings (Dec 2023)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306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website&#10;&#10;Description automatically generated">
            <a:extLst>
              <a:ext uri="{FF2B5EF4-FFF2-40B4-BE49-F238E27FC236}">
                <a16:creationId xmlns:a16="http://schemas.microsoft.com/office/drawing/2014/main" id="{55D75394-FB61-307D-19AD-00CAC1FC41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3" t="11589" r="4448" b="10927"/>
          <a:stretch/>
        </p:blipFill>
        <p:spPr>
          <a:xfrm>
            <a:off x="38664" y="4811720"/>
            <a:ext cx="4841719" cy="2045499"/>
          </a:xfrm>
          <a:prstGeom prst="rect">
            <a:avLst/>
          </a:prstGeom>
        </p:spPr>
      </p:pic>
      <p:pic>
        <p:nvPicPr>
          <p:cNvPr id="10" name="Picture 9" descr="A close-up of a message&#10;&#10;Description automatically generated">
            <a:extLst>
              <a:ext uri="{FF2B5EF4-FFF2-40B4-BE49-F238E27FC236}">
                <a16:creationId xmlns:a16="http://schemas.microsoft.com/office/drawing/2014/main" id="{94FAF4AC-AEFF-C751-F5EE-FB6913794B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7815" y="4829922"/>
            <a:ext cx="4864185" cy="2009421"/>
          </a:xfrm>
          <a:prstGeom prst="rect">
            <a:avLst/>
          </a:prstGeom>
          <a:ln w="19050">
            <a:solidFill>
              <a:srgbClr val="4E68A5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034AEFB-5B29-1FB6-2735-03F1DCB08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00" y="536849"/>
            <a:ext cx="10884878" cy="582515"/>
          </a:xfrm>
        </p:spPr>
        <p:txBody>
          <a:bodyPr/>
          <a:lstStyle/>
          <a:p>
            <a:r>
              <a:rPr lang="en-US" b="1">
                <a:latin typeface="+mj-lt"/>
              </a:rPr>
              <a:t>Why now? Investors are seeking more information</a:t>
            </a:r>
          </a:p>
        </p:txBody>
      </p:sp>
      <p:pic>
        <p:nvPicPr>
          <p:cNvPr id="6" name="Picture 5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98DA5B87-C9FF-1BE0-49D2-31C85E1106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7177" y="2859658"/>
            <a:ext cx="4864184" cy="2009422"/>
          </a:xfrm>
          <a:prstGeom prst="rect">
            <a:avLst/>
          </a:prstGeom>
          <a:ln w="19050">
            <a:solidFill>
              <a:srgbClr val="004FB6"/>
            </a:solidFill>
          </a:ln>
        </p:spPr>
      </p:pic>
      <p:pic>
        <p:nvPicPr>
          <p:cNvPr id="12" name="Picture 11" descr="A close-up of a blue and white building&#10;&#10;Description automatically generated">
            <a:extLst>
              <a:ext uri="{FF2B5EF4-FFF2-40B4-BE49-F238E27FC236}">
                <a16:creationId xmlns:a16="http://schemas.microsoft.com/office/drawing/2014/main" id="{CCAA60AC-58B9-FD62-8F23-A765B19713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5765" y="1140233"/>
            <a:ext cx="4864185" cy="2009421"/>
          </a:xfrm>
          <a:prstGeom prst="rect">
            <a:avLst/>
          </a:prstGeom>
          <a:ln w="19050">
            <a:solidFill>
              <a:srgbClr val="00008E"/>
            </a:solidFill>
          </a:ln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8E09F9B-9E64-C5CB-D2BE-70DFF905D6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052" y="1119365"/>
            <a:ext cx="4864184" cy="2009421"/>
          </a:xfrm>
          <a:prstGeom prst="rect">
            <a:avLst/>
          </a:prstGeom>
          <a:ln w="19050">
            <a:solidFill>
              <a:srgbClr val="7CB6CE"/>
            </a:solidFill>
          </a:ln>
        </p:spPr>
      </p:pic>
    </p:spTree>
    <p:extLst>
      <p:ext uri="{BB962C8B-B14F-4D97-AF65-F5344CB8AC3E}">
        <p14:creationId xmlns:p14="http://schemas.microsoft.com/office/powerpoint/2010/main" val="2316756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CDCFA1E-945E-6497-0C83-B4BDF19FC5D5}"/>
              </a:ext>
            </a:extLst>
          </p:cNvPr>
          <p:cNvSpPr/>
          <p:nvPr/>
        </p:nvSpPr>
        <p:spPr>
          <a:xfrm>
            <a:off x="4305985" y="1410789"/>
            <a:ext cx="3580030" cy="5031346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B3C147-37BB-20FA-56DB-E5A369854997}"/>
              </a:ext>
            </a:extLst>
          </p:cNvPr>
          <p:cNvSpPr/>
          <p:nvPr/>
        </p:nvSpPr>
        <p:spPr>
          <a:xfrm>
            <a:off x="611245" y="1410789"/>
            <a:ext cx="3580030" cy="5031346"/>
          </a:xfrm>
          <a:prstGeom prst="rect">
            <a:avLst/>
          </a:prstGeom>
          <a:solidFill>
            <a:srgbClr val="4345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F41666-1989-59AF-EA50-A038A58F3A22}"/>
              </a:ext>
            </a:extLst>
          </p:cNvPr>
          <p:cNvSpPr/>
          <p:nvPr/>
        </p:nvSpPr>
        <p:spPr>
          <a:xfrm>
            <a:off x="8025927" y="1412739"/>
            <a:ext cx="3784111" cy="50332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3211B9-A448-F71D-C749-835F2E9E0C8A}"/>
              </a:ext>
            </a:extLst>
          </p:cNvPr>
          <p:cNvSpPr txBox="1">
            <a:spLocks/>
          </p:cNvSpPr>
          <p:nvPr/>
        </p:nvSpPr>
        <p:spPr>
          <a:xfrm>
            <a:off x="5018206" y="1651139"/>
            <a:ext cx="3089093" cy="4847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en-US" sz="2400" b="1" kern="0">
                <a:latin typeface="Archivo"/>
                <a:ea typeface="Archivo" panose="020B0604020202020204"/>
                <a:sym typeface="Archivo"/>
              </a:rPr>
              <a:t>Approach</a:t>
            </a:r>
            <a:r>
              <a:rPr lang="en-US" sz="1800" b="1" kern="0">
                <a:latin typeface="Archivo"/>
                <a:ea typeface="Archivo" panose="020B0604020202020204"/>
                <a:sym typeface="Archivo"/>
              </a:rPr>
              <a:t> </a:t>
            </a:r>
            <a:endParaRPr lang="en-GB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F63F77D0-2032-1914-96BD-CDFE6E8E3D49}"/>
              </a:ext>
            </a:extLst>
          </p:cNvPr>
          <p:cNvSpPr txBox="1">
            <a:spLocks/>
          </p:cNvSpPr>
          <p:nvPr/>
        </p:nvSpPr>
        <p:spPr>
          <a:xfrm>
            <a:off x="8773610" y="1681868"/>
            <a:ext cx="2913565" cy="47035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lnSpc>
                <a:spcPct val="110000"/>
              </a:lnSpc>
              <a:spcAft>
                <a:spcPts val="400"/>
              </a:spcAft>
              <a:buSzPts val="1800"/>
              <a:buNone/>
              <a:defRPr/>
            </a:pPr>
            <a:r>
              <a:rPr lang="en-US" sz="6000" b="1" kern="0">
                <a:latin typeface="Archivo"/>
              </a:rPr>
              <a:t>The Taskforce</a:t>
            </a:r>
            <a:endParaRPr lang="en-GB" sz="3300" kern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AA7CBEE-735C-6C24-3A94-CB150423E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84" y="566835"/>
            <a:ext cx="10884878" cy="582515"/>
          </a:xfrm>
        </p:spPr>
        <p:txBody>
          <a:bodyPr/>
          <a:lstStyle/>
          <a:p>
            <a:r>
              <a:rPr lang="en-US" b="1" dirty="0">
                <a:latin typeface="Archivo"/>
                <a:cs typeface="Arial"/>
              </a:rPr>
              <a:t>What is the TNFD and why was it created?</a:t>
            </a:r>
            <a:endParaRPr lang="en-GB" dirty="0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5810077B-F3CB-784E-C850-455A5A4D0702}"/>
              </a:ext>
            </a:extLst>
          </p:cNvPr>
          <p:cNvSpPr txBox="1">
            <a:spLocks/>
          </p:cNvSpPr>
          <p:nvPr/>
        </p:nvSpPr>
        <p:spPr>
          <a:xfrm>
            <a:off x="683076" y="1681868"/>
            <a:ext cx="3035224" cy="454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spcAft>
                <a:spcPts val="400"/>
              </a:spcAft>
              <a:buSzPts val="1800"/>
              <a:buNone/>
              <a:defRPr/>
            </a:pPr>
            <a:r>
              <a:rPr lang="en-US" sz="2400" b="1" kern="0">
                <a:solidFill>
                  <a:schemeClr val="bg1"/>
                </a:solidFill>
                <a:latin typeface="Archivo"/>
                <a:ea typeface="Archivo" panose="020B0604020202020204"/>
                <a:cs typeface="Archivo" panose="020B0604020202020204"/>
                <a:sym typeface="Archivo"/>
              </a:rPr>
              <a:t>            </a:t>
            </a:r>
            <a:r>
              <a:rPr lang="en-US" sz="2600" b="1" kern="0">
                <a:solidFill>
                  <a:schemeClr val="bg1"/>
                </a:solidFill>
                <a:latin typeface="Archivo"/>
                <a:ea typeface="Archivo" panose="020B0604020202020204"/>
                <a:cs typeface="Archivo" panose="020B0604020202020204"/>
                <a:sym typeface="Archivo"/>
              </a:rPr>
              <a:t>Mission</a:t>
            </a:r>
            <a:endParaRPr lang="en-US" sz="1600" i="1" kern="0">
              <a:solidFill>
                <a:schemeClr val="bg1"/>
              </a:solidFill>
              <a:ea typeface="Archivo" panose="020B0604020202020204"/>
              <a:cs typeface="Archivo" panose="020B0604020202020204"/>
              <a:sym typeface="Archivo"/>
            </a:endParaRPr>
          </a:p>
        </p:txBody>
      </p:sp>
      <p:pic>
        <p:nvPicPr>
          <p:cNvPr id="10" name="Picture 9" descr="A blue and green planet on a white plate&#10;&#10;Description automatically generated">
            <a:extLst>
              <a:ext uri="{FF2B5EF4-FFF2-40B4-BE49-F238E27FC236}">
                <a16:creationId xmlns:a16="http://schemas.microsoft.com/office/drawing/2014/main" id="{75B9A975-D4B4-986C-D8D0-3E0043A4CB8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873" y="1546207"/>
            <a:ext cx="620391" cy="637186"/>
          </a:xfrm>
          <a:prstGeom prst="rect">
            <a:avLst/>
          </a:prstGeom>
        </p:spPr>
      </p:pic>
      <p:pic>
        <p:nvPicPr>
          <p:cNvPr id="11" name="Picture 10" descr="A group of people in a circle&#10;&#10;Description automatically generated">
            <a:extLst>
              <a:ext uri="{FF2B5EF4-FFF2-40B4-BE49-F238E27FC236}">
                <a16:creationId xmlns:a16="http://schemas.microsoft.com/office/drawing/2014/main" id="{B8B9EAA6-5A64-20E4-47A1-8991AB63CEC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355" y="1560585"/>
            <a:ext cx="620391" cy="620391"/>
          </a:xfrm>
          <a:prstGeom prst="rect">
            <a:avLst/>
          </a:prstGeom>
        </p:spPr>
      </p:pic>
      <p:pic>
        <p:nvPicPr>
          <p:cNvPr id="12" name="Picture 11" descr="A green checklist on a white circle&#10;&#10;Description automatically generated">
            <a:extLst>
              <a:ext uri="{FF2B5EF4-FFF2-40B4-BE49-F238E27FC236}">
                <a16:creationId xmlns:a16="http://schemas.microsoft.com/office/drawing/2014/main" id="{886B58D6-3FF7-1267-12EF-A4C89562D38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900" y="1546207"/>
            <a:ext cx="620391" cy="620391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C9F8E2-0110-5049-2138-48D0599B9124}"/>
              </a:ext>
            </a:extLst>
          </p:cNvPr>
          <p:cNvSpPr txBox="1">
            <a:spLocks/>
          </p:cNvSpPr>
          <p:nvPr/>
        </p:nvSpPr>
        <p:spPr>
          <a:xfrm>
            <a:off x="8025927" y="2421350"/>
            <a:ext cx="3786287" cy="38698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lnSpc>
                <a:spcPct val="110000"/>
              </a:lnSpc>
              <a:spcAft>
                <a:spcPts val="400"/>
              </a:spcAft>
              <a:buSzPts val="1800"/>
              <a:buNone/>
              <a:defRPr/>
            </a:pPr>
            <a:r>
              <a:rPr lang="en-US" sz="4500" b="1" kern="0">
                <a:sym typeface="Arial"/>
              </a:rPr>
              <a:t>Financial Institutions</a:t>
            </a:r>
            <a:endParaRPr lang="en-US" sz="4500" b="1" kern="0"/>
          </a:p>
          <a:p>
            <a:pPr marL="0" indent="0">
              <a:lnSpc>
                <a:spcPct val="120000"/>
              </a:lnSpc>
              <a:buNone/>
            </a:pPr>
            <a:r>
              <a:rPr lang="en-GB" sz="3300" kern="0">
                <a:sym typeface="Arial"/>
              </a:rPr>
              <a:t>AP7, AXA, Bank of America, Banorte, BlackRock, BNP Paribas, FirstRand, HSBC, Macquarie, MS&amp;AD insurance Group Holdings, Mirova, </a:t>
            </a:r>
            <a:r>
              <a:rPr lang="en-US" sz="3300" kern="0">
                <a:sym typeface="Arial"/>
              </a:rPr>
              <a:t>N</a:t>
            </a:r>
            <a:r>
              <a:rPr lang="en-GB" sz="3300" kern="0">
                <a:sym typeface="Arial"/>
              </a:rPr>
              <a:t>orges Bank</a:t>
            </a:r>
            <a:r>
              <a:rPr lang="en-US" sz="3300" kern="0">
                <a:sym typeface="Arial"/>
              </a:rPr>
              <a:t> Investment Management (NBIM), Norinchukin Bank, </a:t>
            </a:r>
            <a:r>
              <a:rPr lang="en-GB" sz="3300" kern="0"/>
              <a:t>Rabobank, Singapore Exchange, </a:t>
            </a:r>
            <a:r>
              <a:rPr lang="en-GB" sz="3300" kern="0">
                <a:sym typeface="Arial"/>
              </a:rPr>
              <a:t>SwissRe, UBS</a:t>
            </a:r>
            <a:endParaRPr lang="en-US" sz="3300" b="1" kern="0"/>
          </a:p>
          <a:p>
            <a:pPr marL="0" indent="0">
              <a:lnSpc>
                <a:spcPct val="120000"/>
              </a:lnSpc>
              <a:buNone/>
            </a:pPr>
            <a:r>
              <a:rPr lang="en-US" sz="4500" b="1" kern="0">
                <a:sym typeface="Arial"/>
              </a:rPr>
              <a:t>Corporates</a:t>
            </a:r>
            <a:endParaRPr lang="en-US" sz="4500" b="1" kern="0"/>
          </a:p>
          <a:p>
            <a:pPr marL="0" indent="0">
              <a:lnSpc>
                <a:spcPct val="120000"/>
              </a:lnSpc>
              <a:buNone/>
            </a:pPr>
            <a:r>
              <a:rPr lang="en-US" sz="3300" kern="0">
                <a:sym typeface="Arial"/>
              </a:rPr>
              <a:t>AB InBev, Acciona, Anglo American, Bayer, Bunge, Dow, EcoPetrol, GSK, Grieg Seafoods, Holcim, LVMH, Natura &amp; Co, Nestle, Reckitt, Suzano, Swire Properties, Tata Steel</a:t>
            </a:r>
            <a:endParaRPr lang="en-US" sz="3300" b="1" kern="0"/>
          </a:p>
          <a:p>
            <a:pPr marL="0" indent="0">
              <a:lnSpc>
                <a:spcPct val="120000"/>
              </a:lnSpc>
              <a:buNone/>
            </a:pPr>
            <a:r>
              <a:rPr lang="en-US" sz="4500" b="1" kern="0">
                <a:sym typeface="Arial"/>
              </a:rPr>
              <a:t>Service Providers</a:t>
            </a:r>
            <a:endParaRPr lang="en-US" sz="4500" b="1" kern="0"/>
          </a:p>
          <a:p>
            <a:pPr marL="0" indent="0">
              <a:lnSpc>
                <a:spcPct val="120000"/>
              </a:lnSpc>
              <a:buNone/>
            </a:pPr>
            <a:r>
              <a:rPr lang="en-GB" sz="3300" kern="0">
                <a:sym typeface="Archivo"/>
              </a:rPr>
              <a:t>Deloitte, EY, KPMG, Moody’s, PwC, S&amp;P Global</a:t>
            </a:r>
            <a:endParaRPr lang="en-GB" sz="3300" kern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C4D6094C-01EA-0AD7-D427-0F49D273A856}"/>
              </a:ext>
            </a:extLst>
          </p:cNvPr>
          <p:cNvSpPr txBox="1">
            <a:spLocks/>
          </p:cNvSpPr>
          <p:nvPr/>
        </p:nvSpPr>
        <p:spPr>
          <a:xfrm>
            <a:off x="4350866" y="2421350"/>
            <a:ext cx="3437514" cy="28377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en-US" sz="1800" b="1" kern="0">
                <a:sym typeface="Arial"/>
              </a:rPr>
              <a:t>Market-led:</a:t>
            </a:r>
            <a:r>
              <a:rPr lang="en-US" sz="1800" kern="0">
                <a:sym typeface="Arial"/>
              </a:rPr>
              <a:t> </a:t>
            </a:r>
          </a:p>
          <a:p>
            <a:pPr marL="0" indent="0" defTabSz="121917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en-US" sz="1600" kern="0">
                <a:sym typeface="Arial"/>
              </a:rPr>
              <a:t>40 Taskforce Members &amp; 1500+ institutional supporters in the Forum</a:t>
            </a:r>
            <a:endParaRPr lang="en-US" sz="1600" kern="0"/>
          </a:p>
          <a:p>
            <a:pPr marL="0" indent="0" defTabSz="121917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endParaRPr lang="en-US" sz="1800" b="1" kern="0">
              <a:sym typeface="Arial"/>
            </a:endParaRPr>
          </a:p>
          <a:p>
            <a:pPr marL="0" indent="0" defTabSz="121917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en-US" sz="1800" b="1" kern="0">
                <a:sym typeface="Arial"/>
              </a:rPr>
              <a:t>Science-based:</a:t>
            </a:r>
            <a:r>
              <a:rPr lang="en-US" sz="1800" kern="0">
                <a:sym typeface="Arial"/>
              </a:rPr>
              <a:t> </a:t>
            </a:r>
          </a:p>
          <a:p>
            <a:pPr marL="0" indent="0" defTabSz="121917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en-US" sz="1600" kern="0">
                <a:sym typeface="Arial"/>
              </a:rPr>
              <a:t>20 of the world’s leading scientific and standards bodies as partners</a:t>
            </a:r>
          </a:p>
          <a:p>
            <a:pPr marL="0" indent="0" defTabSz="121917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endParaRPr lang="en-US" sz="1800" b="1" kern="0">
              <a:sym typeface="Arial"/>
            </a:endParaRPr>
          </a:p>
          <a:p>
            <a:pPr marL="0" indent="0" defTabSz="121917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en-US" sz="1800" b="1" kern="0">
                <a:sym typeface="Arial"/>
              </a:rPr>
              <a:t>Government-supported:</a:t>
            </a:r>
            <a:r>
              <a:rPr lang="en-US" sz="1800" kern="0">
                <a:sym typeface="Arial"/>
              </a:rPr>
              <a:t> </a:t>
            </a:r>
          </a:p>
          <a:p>
            <a:pPr marL="0" indent="0" defTabSz="121917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en-US" sz="1600" kern="0">
                <a:sym typeface="Arial"/>
              </a:rPr>
              <a:t>G7 &amp; G20 support</a:t>
            </a:r>
            <a:r>
              <a:rPr lang="en-US" sz="1600" kern="0"/>
              <a:t> </a:t>
            </a:r>
          </a:p>
          <a:p>
            <a:pPr marL="0" indent="0">
              <a:buNone/>
            </a:pPr>
            <a:endParaRPr lang="en-GB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5AE1C4DC-D6E8-2C95-1A70-647D084E1493}"/>
              </a:ext>
            </a:extLst>
          </p:cNvPr>
          <p:cNvSpPr txBox="1">
            <a:spLocks/>
          </p:cNvSpPr>
          <p:nvPr/>
        </p:nvSpPr>
        <p:spPr>
          <a:xfrm>
            <a:off x="627184" y="2454472"/>
            <a:ext cx="3437514" cy="37064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spcAft>
                <a:spcPts val="400"/>
              </a:spcAft>
              <a:buSzPts val="1800"/>
              <a:buNone/>
              <a:defRPr/>
            </a:pPr>
            <a:r>
              <a:rPr lang="en-US" sz="1800" kern="0">
                <a:solidFill>
                  <a:schemeClr val="bg1"/>
                </a:solidFill>
                <a:ea typeface="Archivo" panose="020B0604020202020204"/>
                <a:cs typeface="Archivo" panose="020B0604020202020204"/>
                <a:sym typeface="Archivo"/>
              </a:rPr>
              <a:t>The TNFD has developed a set of disclosure recommendations and guidance that encourage and enable business and finance to assess, report and act on their nature-related dependencies, impacts, risks and opportunities.</a:t>
            </a:r>
          </a:p>
          <a:p>
            <a:pPr marL="0" indent="0" defTabSz="1219170">
              <a:spcAft>
                <a:spcPts val="400"/>
              </a:spcAft>
              <a:buSzPts val="1800"/>
              <a:buNone/>
              <a:defRPr/>
            </a:pPr>
            <a:r>
              <a:rPr lang="en-US" sz="1600" i="1" kern="0">
                <a:solidFill>
                  <a:schemeClr val="bg1"/>
                </a:solidFill>
                <a:ea typeface="Archivo" panose="020B0604020202020204"/>
                <a:cs typeface="Archivo" panose="020B0604020202020204"/>
                <a:sym typeface="Archivo"/>
              </a:rPr>
              <a:t>Our aim is to support a shift in global financial flows away from nature-negative outcomes and toward nature-positive outcomes, aligned with the Global Biodiversity Framework.</a:t>
            </a:r>
          </a:p>
        </p:txBody>
      </p:sp>
    </p:spTree>
    <p:extLst>
      <p:ext uri="{BB962C8B-B14F-4D97-AF65-F5344CB8AC3E}">
        <p14:creationId xmlns:p14="http://schemas.microsoft.com/office/powerpoint/2010/main" val="1725512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34AEFB-5B29-1FB6-2735-03F1DCB08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short history of the TNFD</a:t>
            </a:r>
          </a:p>
        </p:txBody>
      </p:sp>
      <p:cxnSp>
        <p:nvCxnSpPr>
          <p:cNvPr id="10" name="Google Shape;541;p47">
            <a:extLst>
              <a:ext uri="{FF2B5EF4-FFF2-40B4-BE49-F238E27FC236}">
                <a16:creationId xmlns:a16="http://schemas.microsoft.com/office/drawing/2014/main" id="{155E67AE-4FBA-2DC9-75B0-B1C34733093F}"/>
              </a:ext>
            </a:extLst>
          </p:cNvPr>
          <p:cNvCxnSpPr>
            <a:cxnSpLocks/>
          </p:cNvCxnSpPr>
          <p:nvPr/>
        </p:nvCxnSpPr>
        <p:spPr>
          <a:xfrm>
            <a:off x="749220" y="3844721"/>
            <a:ext cx="10351426" cy="903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Google Shape;543;p47">
            <a:extLst>
              <a:ext uri="{FF2B5EF4-FFF2-40B4-BE49-F238E27FC236}">
                <a16:creationId xmlns:a16="http://schemas.microsoft.com/office/drawing/2014/main" id="{B7F8FEE5-493A-1E43-2CC9-97518B5D7AD7}"/>
              </a:ext>
            </a:extLst>
          </p:cNvPr>
          <p:cNvSpPr/>
          <p:nvPr/>
        </p:nvSpPr>
        <p:spPr>
          <a:xfrm>
            <a:off x="616920" y="3569765"/>
            <a:ext cx="431600" cy="431600"/>
          </a:xfrm>
          <a:prstGeom prst="ellipse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Google Shape;544;p47">
            <a:extLst>
              <a:ext uri="{FF2B5EF4-FFF2-40B4-BE49-F238E27FC236}">
                <a16:creationId xmlns:a16="http://schemas.microsoft.com/office/drawing/2014/main" id="{076B223F-FFE7-7093-C749-28FD4738492E}"/>
              </a:ext>
            </a:extLst>
          </p:cNvPr>
          <p:cNvSpPr/>
          <p:nvPr/>
        </p:nvSpPr>
        <p:spPr>
          <a:xfrm>
            <a:off x="3337687" y="3569765"/>
            <a:ext cx="431600" cy="431600"/>
          </a:xfrm>
          <a:prstGeom prst="ellipse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oogle Shape;545;p47">
            <a:extLst>
              <a:ext uri="{FF2B5EF4-FFF2-40B4-BE49-F238E27FC236}">
                <a16:creationId xmlns:a16="http://schemas.microsoft.com/office/drawing/2014/main" id="{8C51EC71-6FA8-B625-4E00-8FD9849ABC2A}"/>
              </a:ext>
            </a:extLst>
          </p:cNvPr>
          <p:cNvSpPr/>
          <p:nvPr/>
        </p:nvSpPr>
        <p:spPr>
          <a:xfrm>
            <a:off x="4818220" y="3569765"/>
            <a:ext cx="431600" cy="431600"/>
          </a:xfrm>
          <a:prstGeom prst="ellipse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Google Shape;546;p47">
            <a:extLst>
              <a:ext uri="{FF2B5EF4-FFF2-40B4-BE49-F238E27FC236}">
                <a16:creationId xmlns:a16="http://schemas.microsoft.com/office/drawing/2014/main" id="{99157A84-7557-7512-6F5C-5F8D4D5A4154}"/>
              </a:ext>
            </a:extLst>
          </p:cNvPr>
          <p:cNvSpPr/>
          <p:nvPr/>
        </p:nvSpPr>
        <p:spPr>
          <a:xfrm>
            <a:off x="6272054" y="3569765"/>
            <a:ext cx="431600" cy="431600"/>
          </a:xfrm>
          <a:prstGeom prst="ellipse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oogle Shape;547;p47">
            <a:extLst>
              <a:ext uri="{FF2B5EF4-FFF2-40B4-BE49-F238E27FC236}">
                <a16:creationId xmlns:a16="http://schemas.microsoft.com/office/drawing/2014/main" id="{BC2CD754-3BC6-0B22-75D2-188CBC3E248C}"/>
              </a:ext>
            </a:extLst>
          </p:cNvPr>
          <p:cNvSpPr/>
          <p:nvPr/>
        </p:nvSpPr>
        <p:spPr>
          <a:xfrm>
            <a:off x="7362487" y="3569765"/>
            <a:ext cx="431600" cy="431600"/>
          </a:xfrm>
          <a:prstGeom prst="ellipse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oogle Shape;548;p47">
            <a:extLst>
              <a:ext uri="{FF2B5EF4-FFF2-40B4-BE49-F238E27FC236}">
                <a16:creationId xmlns:a16="http://schemas.microsoft.com/office/drawing/2014/main" id="{260D0DA6-370D-472D-08CF-AC84F7B8A5DB}"/>
              </a:ext>
            </a:extLst>
          </p:cNvPr>
          <p:cNvSpPr/>
          <p:nvPr/>
        </p:nvSpPr>
        <p:spPr>
          <a:xfrm>
            <a:off x="8355720" y="3569765"/>
            <a:ext cx="431600" cy="431600"/>
          </a:xfrm>
          <a:prstGeom prst="ellipse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549;p47">
            <a:extLst>
              <a:ext uri="{FF2B5EF4-FFF2-40B4-BE49-F238E27FC236}">
                <a16:creationId xmlns:a16="http://schemas.microsoft.com/office/drawing/2014/main" id="{DD744B88-522F-54C1-F779-55BB77E89E2B}"/>
              </a:ext>
            </a:extLst>
          </p:cNvPr>
          <p:cNvSpPr/>
          <p:nvPr/>
        </p:nvSpPr>
        <p:spPr>
          <a:xfrm>
            <a:off x="9348954" y="3569765"/>
            <a:ext cx="431600" cy="431600"/>
          </a:xfrm>
          <a:prstGeom prst="ellipse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550;p47">
            <a:extLst>
              <a:ext uri="{FF2B5EF4-FFF2-40B4-BE49-F238E27FC236}">
                <a16:creationId xmlns:a16="http://schemas.microsoft.com/office/drawing/2014/main" id="{F8843DAF-107B-3403-A77D-A6F6A8279D31}"/>
              </a:ext>
            </a:extLst>
          </p:cNvPr>
          <p:cNvSpPr/>
          <p:nvPr/>
        </p:nvSpPr>
        <p:spPr>
          <a:xfrm>
            <a:off x="10810063" y="3569765"/>
            <a:ext cx="431600" cy="4316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Google Shape;551;p47">
            <a:extLst>
              <a:ext uri="{FF2B5EF4-FFF2-40B4-BE49-F238E27FC236}">
                <a16:creationId xmlns:a16="http://schemas.microsoft.com/office/drawing/2014/main" id="{E234C1DC-230B-30A7-E37B-FA8F13DF5923}"/>
              </a:ext>
            </a:extLst>
          </p:cNvPr>
          <p:cNvCxnSpPr/>
          <p:nvPr/>
        </p:nvCxnSpPr>
        <p:spPr>
          <a:xfrm>
            <a:off x="834920" y="2623683"/>
            <a:ext cx="0" cy="1176415"/>
          </a:xfrm>
          <a:prstGeom prst="straightConnector1">
            <a:avLst/>
          </a:prstGeom>
          <a:noFill/>
          <a:ln w="19050" cap="flat" cmpd="sng">
            <a:solidFill>
              <a:srgbClr val="434546"/>
            </a:solidFill>
            <a:prstDash val="solid"/>
            <a:miter lim="800000"/>
            <a:headEnd type="none" w="sm" len="sm"/>
            <a:tailEnd type="oval" w="sm" len="sm"/>
          </a:ln>
        </p:spPr>
      </p:cxnSp>
      <p:cxnSp>
        <p:nvCxnSpPr>
          <p:cNvPr id="20" name="Google Shape;552;p47">
            <a:extLst>
              <a:ext uri="{FF2B5EF4-FFF2-40B4-BE49-F238E27FC236}">
                <a16:creationId xmlns:a16="http://schemas.microsoft.com/office/drawing/2014/main" id="{C67A804E-90EB-2B7E-B22F-F94B07D9555F}"/>
              </a:ext>
            </a:extLst>
          </p:cNvPr>
          <p:cNvCxnSpPr/>
          <p:nvPr/>
        </p:nvCxnSpPr>
        <p:spPr>
          <a:xfrm>
            <a:off x="3553487" y="3794598"/>
            <a:ext cx="0" cy="874400"/>
          </a:xfrm>
          <a:prstGeom prst="straightConnector1">
            <a:avLst/>
          </a:prstGeom>
          <a:noFill/>
          <a:ln w="19050" cap="flat" cmpd="sng">
            <a:solidFill>
              <a:srgbClr val="434546"/>
            </a:solidFill>
            <a:prstDash val="solid"/>
            <a:miter lim="800000"/>
            <a:headEnd type="oval" w="sm" len="sm"/>
            <a:tailEnd type="none" w="sm" len="sm"/>
          </a:ln>
        </p:spPr>
      </p:cxnSp>
      <p:cxnSp>
        <p:nvCxnSpPr>
          <p:cNvPr id="28" name="Google Shape;553;p47">
            <a:extLst>
              <a:ext uri="{FF2B5EF4-FFF2-40B4-BE49-F238E27FC236}">
                <a16:creationId xmlns:a16="http://schemas.microsoft.com/office/drawing/2014/main" id="{9F1F925D-2DD7-70BD-8B96-A19EB6CAEE95}"/>
              </a:ext>
            </a:extLst>
          </p:cNvPr>
          <p:cNvCxnSpPr/>
          <p:nvPr/>
        </p:nvCxnSpPr>
        <p:spPr>
          <a:xfrm>
            <a:off x="5031828" y="2774353"/>
            <a:ext cx="0" cy="1030800"/>
          </a:xfrm>
          <a:prstGeom prst="straightConnector1">
            <a:avLst/>
          </a:prstGeom>
          <a:noFill/>
          <a:ln w="19050" cap="flat" cmpd="sng">
            <a:solidFill>
              <a:srgbClr val="434546"/>
            </a:solidFill>
            <a:prstDash val="solid"/>
            <a:miter lim="800000"/>
            <a:headEnd type="none" w="sm" len="sm"/>
            <a:tailEnd type="oval" w="sm" len="sm"/>
          </a:ln>
        </p:spPr>
      </p:cxnSp>
      <p:cxnSp>
        <p:nvCxnSpPr>
          <p:cNvPr id="29" name="Google Shape;554;p47">
            <a:extLst>
              <a:ext uri="{FF2B5EF4-FFF2-40B4-BE49-F238E27FC236}">
                <a16:creationId xmlns:a16="http://schemas.microsoft.com/office/drawing/2014/main" id="{117BB332-3120-BD24-7382-0855460994A2}"/>
              </a:ext>
            </a:extLst>
          </p:cNvPr>
          <p:cNvCxnSpPr/>
          <p:nvPr/>
        </p:nvCxnSpPr>
        <p:spPr>
          <a:xfrm>
            <a:off x="6495087" y="2763998"/>
            <a:ext cx="0" cy="1051200"/>
          </a:xfrm>
          <a:prstGeom prst="straightConnector1">
            <a:avLst/>
          </a:prstGeom>
          <a:noFill/>
          <a:ln w="19050" cap="flat" cmpd="sng">
            <a:solidFill>
              <a:srgbClr val="434546"/>
            </a:solidFill>
            <a:prstDash val="solid"/>
            <a:miter lim="800000"/>
            <a:headEnd type="none" w="sm" len="sm"/>
            <a:tailEnd type="oval" w="sm" len="sm"/>
          </a:ln>
        </p:spPr>
      </p:cxnSp>
      <p:cxnSp>
        <p:nvCxnSpPr>
          <p:cNvPr id="30" name="Google Shape;555;p47">
            <a:extLst>
              <a:ext uri="{FF2B5EF4-FFF2-40B4-BE49-F238E27FC236}">
                <a16:creationId xmlns:a16="http://schemas.microsoft.com/office/drawing/2014/main" id="{CC2AAC35-9949-2B6E-C9F0-1609AAB3EE09}"/>
              </a:ext>
            </a:extLst>
          </p:cNvPr>
          <p:cNvCxnSpPr/>
          <p:nvPr/>
        </p:nvCxnSpPr>
        <p:spPr>
          <a:xfrm>
            <a:off x="7578287" y="3747731"/>
            <a:ext cx="0" cy="1140000"/>
          </a:xfrm>
          <a:prstGeom prst="straightConnector1">
            <a:avLst/>
          </a:prstGeom>
          <a:noFill/>
          <a:ln w="19050" cap="flat" cmpd="sng">
            <a:solidFill>
              <a:srgbClr val="434546"/>
            </a:solidFill>
            <a:prstDash val="solid"/>
            <a:miter lim="800000"/>
            <a:headEnd type="oval" w="sm" len="sm"/>
            <a:tailEnd type="none" w="sm" len="sm"/>
          </a:ln>
        </p:spPr>
      </p:cxnSp>
      <p:cxnSp>
        <p:nvCxnSpPr>
          <p:cNvPr id="31" name="Google Shape;556;p47">
            <a:extLst>
              <a:ext uri="{FF2B5EF4-FFF2-40B4-BE49-F238E27FC236}">
                <a16:creationId xmlns:a16="http://schemas.microsoft.com/office/drawing/2014/main" id="{FC07C444-E38E-6F3D-D639-8D4381A4AFE6}"/>
              </a:ext>
            </a:extLst>
          </p:cNvPr>
          <p:cNvCxnSpPr/>
          <p:nvPr/>
        </p:nvCxnSpPr>
        <p:spPr>
          <a:xfrm>
            <a:off x="8569320" y="2389265"/>
            <a:ext cx="0" cy="1441600"/>
          </a:xfrm>
          <a:prstGeom prst="straightConnector1">
            <a:avLst/>
          </a:prstGeom>
          <a:noFill/>
          <a:ln w="19050" cap="flat" cmpd="sng">
            <a:solidFill>
              <a:srgbClr val="434546"/>
            </a:solidFill>
            <a:prstDash val="solid"/>
            <a:miter lim="800000"/>
            <a:headEnd type="none" w="sm" len="sm"/>
            <a:tailEnd type="oval" w="sm" len="sm"/>
          </a:ln>
        </p:spPr>
      </p:cxnSp>
      <p:cxnSp>
        <p:nvCxnSpPr>
          <p:cNvPr id="32" name="Google Shape;557;p47">
            <a:extLst>
              <a:ext uri="{FF2B5EF4-FFF2-40B4-BE49-F238E27FC236}">
                <a16:creationId xmlns:a16="http://schemas.microsoft.com/office/drawing/2014/main" id="{7C44DC70-A750-4A21-C08A-3E153133E991}"/>
              </a:ext>
            </a:extLst>
          </p:cNvPr>
          <p:cNvCxnSpPr/>
          <p:nvPr/>
        </p:nvCxnSpPr>
        <p:spPr>
          <a:xfrm>
            <a:off x="9562020" y="3773765"/>
            <a:ext cx="0" cy="664000"/>
          </a:xfrm>
          <a:prstGeom prst="straightConnector1">
            <a:avLst/>
          </a:prstGeom>
          <a:noFill/>
          <a:ln w="19050" cap="flat" cmpd="sng">
            <a:solidFill>
              <a:srgbClr val="434546"/>
            </a:solidFill>
            <a:prstDash val="solid"/>
            <a:miter lim="800000"/>
            <a:headEnd type="oval" w="sm" len="sm"/>
            <a:tailEnd type="none" w="sm" len="sm"/>
          </a:ln>
        </p:spPr>
      </p:cxnSp>
      <p:cxnSp>
        <p:nvCxnSpPr>
          <p:cNvPr id="33" name="Google Shape;558;p47">
            <a:extLst>
              <a:ext uri="{FF2B5EF4-FFF2-40B4-BE49-F238E27FC236}">
                <a16:creationId xmlns:a16="http://schemas.microsoft.com/office/drawing/2014/main" id="{2F883A67-7427-BE5D-A79B-F54846461E8D}"/>
              </a:ext>
            </a:extLst>
          </p:cNvPr>
          <p:cNvCxnSpPr/>
          <p:nvPr/>
        </p:nvCxnSpPr>
        <p:spPr>
          <a:xfrm>
            <a:off x="11025855" y="2392281"/>
            <a:ext cx="0" cy="1417833"/>
          </a:xfrm>
          <a:prstGeom prst="straightConnector1">
            <a:avLst/>
          </a:prstGeom>
          <a:noFill/>
          <a:ln w="19050" cap="flat" cmpd="sng">
            <a:solidFill>
              <a:srgbClr val="434546"/>
            </a:solidFill>
            <a:prstDash val="solid"/>
            <a:miter lim="800000"/>
            <a:headEnd type="none" w="sm" len="sm"/>
            <a:tailEnd type="oval" w="sm" len="sm"/>
          </a:ln>
        </p:spPr>
      </p:cxnSp>
      <p:sp>
        <p:nvSpPr>
          <p:cNvPr id="34" name="Google Shape;559;p47">
            <a:extLst>
              <a:ext uri="{FF2B5EF4-FFF2-40B4-BE49-F238E27FC236}">
                <a16:creationId xmlns:a16="http://schemas.microsoft.com/office/drawing/2014/main" id="{A87169BA-33B7-3EDA-B77F-865E87D071FE}"/>
              </a:ext>
            </a:extLst>
          </p:cNvPr>
          <p:cNvSpPr txBox="1"/>
          <p:nvPr/>
        </p:nvSpPr>
        <p:spPr>
          <a:xfrm>
            <a:off x="3241124" y="4547884"/>
            <a:ext cx="2406800" cy="135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June 2021: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Launch; G7 Finance Ministers endorse TNFD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35" name="Google Shape;560;p47">
            <a:extLst>
              <a:ext uri="{FF2B5EF4-FFF2-40B4-BE49-F238E27FC236}">
                <a16:creationId xmlns:a16="http://schemas.microsoft.com/office/drawing/2014/main" id="{AE934259-D2D0-2FB1-1A47-A9151C16A1EB}"/>
              </a:ext>
            </a:extLst>
          </p:cNvPr>
          <p:cNvSpPr txBox="1"/>
          <p:nvPr/>
        </p:nvSpPr>
        <p:spPr>
          <a:xfrm>
            <a:off x="8907620" y="4463231"/>
            <a:ext cx="1991600" cy="144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March 2023: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Fourth and final beta release of draft TNFD framework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36" name="Google Shape;561;p47">
            <a:extLst>
              <a:ext uri="{FF2B5EF4-FFF2-40B4-BE49-F238E27FC236}">
                <a16:creationId xmlns:a16="http://schemas.microsoft.com/office/drawing/2014/main" id="{8C3F3662-DFD3-A2C5-6772-70CF8AEA9449}"/>
              </a:ext>
            </a:extLst>
          </p:cNvPr>
          <p:cNvSpPr txBox="1"/>
          <p:nvPr/>
        </p:nvSpPr>
        <p:spPr>
          <a:xfrm>
            <a:off x="6474954" y="4472862"/>
            <a:ext cx="2196000" cy="144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June 2022: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Second beta release of draft TNFD framework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37" name="Google Shape;562;p47">
            <a:extLst>
              <a:ext uri="{FF2B5EF4-FFF2-40B4-BE49-F238E27FC236}">
                <a16:creationId xmlns:a16="http://schemas.microsoft.com/office/drawing/2014/main" id="{A7991F60-2BD0-B8F7-6CE4-33675C2FB98C}"/>
              </a:ext>
            </a:extLst>
          </p:cNvPr>
          <p:cNvSpPr txBox="1"/>
          <p:nvPr/>
        </p:nvSpPr>
        <p:spPr>
          <a:xfrm>
            <a:off x="614875" y="1504598"/>
            <a:ext cx="2628777" cy="11196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June 2020: </a:t>
            </a:r>
            <a:b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</a:b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Scoping study published by Vivid Economics and Global Canopy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38" name="Google Shape;563;p47">
            <a:extLst>
              <a:ext uri="{FF2B5EF4-FFF2-40B4-BE49-F238E27FC236}">
                <a16:creationId xmlns:a16="http://schemas.microsoft.com/office/drawing/2014/main" id="{6D65CB8C-E25E-20B1-A5DD-3C1B6282FCCF}"/>
              </a:ext>
            </a:extLst>
          </p:cNvPr>
          <p:cNvSpPr txBox="1"/>
          <p:nvPr/>
        </p:nvSpPr>
        <p:spPr>
          <a:xfrm>
            <a:off x="5751470" y="1504598"/>
            <a:ext cx="1991600" cy="124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March 2022: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 First beta release of draft TNFD framework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39" name="Google Shape;564;p47">
            <a:extLst>
              <a:ext uri="{FF2B5EF4-FFF2-40B4-BE49-F238E27FC236}">
                <a16:creationId xmlns:a16="http://schemas.microsoft.com/office/drawing/2014/main" id="{1B67FDF7-A9AE-ADFE-0A52-5FF99DCE0A85}"/>
              </a:ext>
            </a:extLst>
          </p:cNvPr>
          <p:cNvSpPr txBox="1"/>
          <p:nvPr/>
        </p:nvSpPr>
        <p:spPr>
          <a:xfrm>
            <a:off x="7961578" y="1504598"/>
            <a:ext cx="1991600" cy="124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November 2022: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Third beta release of draft TNFD framework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0" name="Google Shape;565;p47">
            <a:extLst>
              <a:ext uri="{FF2B5EF4-FFF2-40B4-BE49-F238E27FC236}">
                <a16:creationId xmlns:a16="http://schemas.microsoft.com/office/drawing/2014/main" id="{E6879554-57CE-C936-2B0B-4CBB550142AD}"/>
              </a:ext>
            </a:extLst>
          </p:cNvPr>
          <p:cNvSpPr txBox="1"/>
          <p:nvPr/>
        </p:nvSpPr>
        <p:spPr>
          <a:xfrm>
            <a:off x="10063732" y="1504598"/>
            <a:ext cx="2083090" cy="867001"/>
          </a:xfrm>
          <a:prstGeom prst="rect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September 2023: Publication of final recommendations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1" name="Google Shape;566;p47">
            <a:extLst>
              <a:ext uri="{FF2B5EF4-FFF2-40B4-BE49-F238E27FC236}">
                <a16:creationId xmlns:a16="http://schemas.microsoft.com/office/drawing/2014/main" id="{C87978D7-4316-3633-0E89-A22B00259642}"/>
              </a:ext>
            </a:extLst>
          </p:cNvPr>
          <p:cNvSpPr txBox="1"/>
          <p:nvPr/>
        </p:nvSpPr>
        <p:spPr>
          <a:xfrm>
            <a:off x="3462154" y="1504598"/>
            <a:ext cx="2070800" cy="165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October 2021: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Commencement of work; inclusion of TNFD in G20 Sustainable Finance Roadmap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3" name="Google Shape;567;p47">
            <a:extLst>
              <a:ext uri="{FF2B5EF4-FFF2-40B4-BE49-F238E27FC236}">
                <a16:creationId xmlns:a16="http://schemas.microsoft.com/office/drawing/2014/main" id="{3796F6D6-A1BB-E3AE-83D3-D813ABE3104D}"/>
              </a:ext>
            </a:extLst>
          </p:cNvPr>
          <p:cNvSpPr/>
          <p:nvPr/>
        </p:nvSpPr>
        <p:spPr>
          <a:xfrm>
            <a:off x="1317454" y="3569765"/>
            <a:ext cx="431600" cy="431600"/>
          </a:xfrm>
          <a:prstGeom prst="ellipse">
            <a:avLst/>
          </a:prstGeom>
          <a:solidFill>
            <a:srgbClr val="D1E0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4" name="Google Shape;568;p47">
            <a:extLst>
              <a:ext uri="{FF2B5EF4-FFF2-40B4-BE49-F238E27FC236}">
                <a16:creationId xmlns:a16="http://schemas.microsoft.com/office/drawing/2014/main" id="{D0D4F4CB-E1A6-BDBC-80F0-A05E8CA9C97A}"/>
              </a:ext>
            </a:extLst>
          </p:cNvPr>
          <p:cNvCxnSpPr/>
          <p:nvPr/>
        </p:nvCxnSpPr>
        <p:spPr>
          <a:xfrm>
            <a:off x="1533254" y="3794598"/>
            <a:ext cx="0" cy="874400"/>
          </a:xfrm>
          <a:prstGeom prst="straightConnector1">
            <a:avLst/>
          </a:prstGeom>
          <a:noFill/>
          <a:ln w="19050" cap="flat" cmpd="sng">
            <a:solidFill>
              <a:srgbClr val="434546"/>
            </a:solidFill>
            <a:prstDash val="solid"/>
            <a:miter lim="800000"/>
            <a:headEnd type="oval" w="sm" len="sm"/>
            <a:tailEnd type="none" w="sm" len="sm"/>
          </a:ln>
        </p:spPr>
      </p:cxnSp>
      <p:sp>
        <p:nvSpPr>
          <p:cNvPr id="45" name="Google Shape;569;p47">
            <a:extLst>
              <a:ext uri="{FF2B5EF4-FFF2-40B4-BE49-F238E27FC236}">
                <a16:creationId xmlns:a16="http://schemas.microsoft.com/office/drawing/2014/main" id="{5929C87E-B910-E8ED-9EEA-0308B2DFC65D}"/>
              </a:ext>
            </a:extLst>
          </p:cNvPr>
          <p:cNvSpPr txBox="1"/>
          <p:nvPr/>
        </p:nvSpPr>
        <p:spPr>
          <a:xfrm>
            <a:off x="766532" y="4559906"/>
            <a:ext cx="2368800" cy="135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September 2020: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Informal Working Group begins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</p:spTree>
    <p:extLst>
      <p:ext uri="{BB962C8B-B14F-4D97-AF65-F5344CB8AC3E}">
        <p14:creationId xmlns:p14="http://schemas.microsoft.com/office/powerpoint/2010/main" val="600041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6A9E09A9-CC71-DE8F-A77E-67EC701F4120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3246450" y="1094105"/>
            <a:ext cx="1852748" cy="147564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latin typeface="Archivo"/>
                <a:cs typeface="Archivo" pitchFamily="2" charset="0"/>
              </a:rPr>
              <a:t>1,500+</a:t>
            </a:r>
            <a:endParaRPr lang="en-US" sz="3200">
              <a:solidFill>
                <a:schemeClr val="bg1"/>
              </a:solidFill>
              <a:latin typeface="Archivo"/>
              <a:cs typeface="Archivo" pitchFamily="2" charset="0"/>
            </a:endParaRPr>
          </a:p>
          <a:p>
            <a:pPr marL="0" indent="0" algn="ctr">
              <a:buNone/>
            </a:pPr>
            <a:r>
              <a:rPr lang="en-US" sz="2800">
                <a:solidFill>
                  <a:schemeClr val="bg1"/>
                </a:solidFill>
                <a:latin typeface="Archivo"/>
                <a:cs typeface="Archivo" pitchFamily="2" charset="0"/>
              </a:rPr>
              <a:t>Forum Members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44992C79-A837-34D9-1C3E-DC7BFC1775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31840" y="1000160"/>
            <a:ext cx="2791772" cy="1663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latin typeface="Archivo" pitchFamily="2" charset="0"/>
                <a:cs typeface="Archivo" pitchFamily="2" charset="0"/>
              </a:rPr>
              <a:t>20</a:t>
            </a:r>
          </a:p>
          <a:p>
            <a:pPr marL="0" indent="0" algn="ctr">
              <a:buNone/>
            </a:pPr>
            <a:r>
              <a:rPr lang="en-US" sz="2800">
                <a:solidFill>
                  <a:schemeClr val="bg1"/>
                </a:solidFill>
                <a:latin typeface="Archivo"/>
                <a:cs typeface="Archivo" pitchFamily="2" charset="0"/>
              </a:rPr>
              <a:t>Core knowledge partners</a:t>
            </a:r>
            <a:endParaRPr lang="en-US">
              <a:solidFill>
                <a:schemeClr val="bg1"/>
              </a:solidFill>
              <a:latin typeface="Archivo"/>
            </a:endParaRPr>
          </a:p>
          <a:p>
            <a:pPr marL="0" indent="0" algn="ctr">
              <a:buNone/>
            </a:pPr>
            <a:endParaRPr lang="en-US">
              <a:solidFill>
                <a:schemeClr val="bg1"/>
              </a:solidFill>
              <a:latin typeface="Archivo" pitchFamily="2" charset="0"/>
              <a:cs typeface="Archivo" pitchFamily="2" charset="0"/>
            </a:endParaRP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742031E2-3682-3892-ED3B-3162D07E3C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92004" y="893856"/>
            <a:ext cx="2285418" cy="18761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chivo" pitchFamily="2" charset="0"/>
                <a:cs typeface="Archivo" pitchFamily="2" charset="0"/>
              </a:rPr>
              <a:t>416+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>
                    <a:lumMod val="25000"/>
                  </a:schemeClr>
                </a:solidFill>
                <a:latin typeface="Archivo" pitchFamily="2" charset="0"/>
                <a:cs typeface="Archivo" pitchFamily="2" charset="0"/>
              </a:rPr>
              <a:t>TNFD Adopters</a:t>
            </a:r>
          </a:p>
          <a:p>
            <a:pPr marL="0" indent="0" algn="ctr">
              <a:buNone/>
            </a:pPr>
            <a:endParaRPr lang="en-US" dirty="0">
              <a:latin typeface="Archivo" pitchFamily="2" charset="0"/>
              <a:cs typeface="Archivo" pitchFamily="2" charset="0"/>
            </a:endParaRP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87D2E1A4-67F9-1571-6E32-CE675FA1C6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62354" y="4570087"/>
            <a:ext cx="2059300" cy="15671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  <a:latin typeface="Archivo" pitchFamily="2" charset="0"/>
                <a:cs typeface="Archivo" pitchFamily="2" charset="0"/>
              </a:rPr>
              <a:t>240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Archivo" pitchFamily="2" charset="0"/>
                <a:cs typeface="Archivo" pitchFamily="2" charset="0"/>
              </a:rPr>
              <a:t>Pilot testing institutions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Archivo" pitchFamily="2" charset="0"/>
              <a:cs typeface="Archivo" pitchFamily="2" charset="0"/>
            </a:endParaRP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5AE1230D-502C-CB88-7FB9-E0AAB39F66C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99198" y="4288252"/>
            <a:ext cx="2228528" cy="213082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latin typeface="Archivo" pitchFamily="2" charset="0"/>
                <a:cs typeface="Archivo" pitchFamily="2" charset="0"/>
              </a:rPr>
              <a:t>130+</a:t>
            </a:r>
          </a:p>
          <a:p>
            <a:pPr marL="0" indent="0" algn="ctr">
              <a:buNone/>
            </a:pPr>
            <a:r>
              <a:rPr lang="en-US" sz="2800">
                <a:solidFill>
                  <a:schemeClr val="bg1"/>
                </a:solidFill>
                <a:latin typeface="Archivo" pitchFamily="2" charset="0"/>
                <a:cs typeface="Archivo" pitchFamily="2" charset="0"/>
              </a:rPr>
              <a:t>Companies participating in the Data Catalyst</a:t>
            </a:r>
          </a:p>
          <a:p>
            <a:pPr marL="0" indent="0" algn="ctr">
              <a:buNone/>
            </a:pPr>
            <a:endParaRPr lang="en-US">
              <a:solidFill>
                <a:schemeClr val="bg1"/>
              </a:solidFill>
              <a:latin typeface="Archivo" pitchFamily="2" charset="0"/>
              <a:cs typeface="Archivo" pitchFamily="2" charset="0"/>
            </a:endParaRP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35D412F0-0A07-2296-C822-1885C5A484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770346" y="4544358"/>
            <a:ext cx="2503772" cy="1618611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latin typeface="Archivo"/>
                <a:cs typeface="Archivo" pitchFamily="2" charset="0"/>
              </a:rPr>
              <a:t>16</a:t>
            </a:r>
            <a:endParaRPr lang="en-US" sz="3600" b="1">
              <a:solidFill>
                <a:schemeClr val="bg1"/>
              </a:solidFill>
              <a:latin typeface="Archivo" pitchFamily="2" charset="0"/>
              <a:cs typeface="Archivo" pitchFamily="2" charset="0"/>
            </a:endParaRPr>
          </a:p>
          <a:p>
            <a:pPr marL="0" indent="0" algn="ctr">
              <a:buNone/>
            </a:pPr>
            <a:r>
              <a:rPr lang="en-US" sz="2800">
                <a:solidFill>
                  <a:schemeClr val="bg1"/>
                </a:solidFill>
                <a:latin typeface="Archivo"/>
                <a:cs typeface="Archivo" pitchFamily="2" charset="0"/>
              </a:rPr>
              <a:t>Consultation Groups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A705A066-1F08-FFBB-594E-B68FDBD67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885" y="499319"/>
            <a:ext cx="2422707" cy="2831018"/>
          </a:xfrm>
        </p:spPr>
        <p:txBody>
          <a:bodyPr>
            <a:normAutofit/>
          </a:bodyPr>
          <a:lstStyle/>
          <a:p>
            <a:r>
              <a:rPr lang="en-US" b="1">
                <a:latin typeface="Archivo"/>
                <a:cs typeface="Archivo" pitchFamily="2" charset="0"/>
              </a:rPr>
              <a:t>Extensive market </a:t>
            </a:r>
            <a:br>
              <a:rPr lang="en-US" b="1">
                <a:latin typeface="Archivo"/>
                <a:cs typeface="Archivo" pitchFamily="2" charset="0"/>
              </a:rPr>
            </a:br>
            <a:r>
              <a:rPr lang="en-US" b="1">
                <a:latin typeface="Archivo"/>
                <a:cs typeface="Archivo" pitchFamily="2" charset="0"/>
              </a:rPr>
              <a:t>engagement and input</a:t>
            </a:r>
          </a:p>
        </p:txBody>
      </p:sp>
    </p:spTree>
    <p:extLst>
      <p:ext uri="{BB962C8B-B14F-4D97-AF65-F5344CB8AC3E}">
        <p14:creationId xmlns:p14="http://schemas.microsoft.com/office/powerpoint/2010/main" val="3195238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>
          <a:extLst>
            <a:ext uri="{FF2B5EF4-FFF2-40B4-BE49-F238E27FC236}">
              <a16:creationId xmlns:a16="http://schemas.microsoft.com/office/drawing/2014/main" id="{A2C5C11B-5D37-3ACF-3B4B-F54002F80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3">
            <a:extLst>
              <a:ext uri="{FF2B5EF4-FFF2-40B4-BE49-F238E27FC236}">
                <a16:creationId xmlns:a16="http://schemas.microsoft.com/office/drawing/2014/main" id="{45B6C100-8EA2-41D4-65F3-69019F3AC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chivo" panose="020B0604020202020204"/>
                <a:ea typeface="Archivo" panose="020B0604020202020204"/>
                <a:cs typeface="Archivo" panose="020B0604020202020204"/>
                <a:sym typeface="Archivo"/>
              </a:rPr>
              <a:t>The TNFD Forum</a:t>
            </a:r>
            <a:endParaRPr lang="en-US" sz="3200" b="1">
              <a:latin typeface="Archivo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D0B3CE-798A-BB9B-8248-6E6A2B96A0D0}"/>
              </a:ext>
            </a:extLst>
          </p:cNvPr>
          <p:cNvSpPr txBox="1"/>
          <p:nvPr/>
        </p:nvSpPr>
        <p:spPr>
          <a:xfrm>
            <a:off x="422031" y="1161174"/>
            <a:ext cx="110338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Archivo" pitchFamily="2" charset="0"/>
                <a:ea typeface="+mn-ea"/>
                <a:cs typeface="Archivo" pitchFamily="2" charset="0"/>
              </a:rPr>
              <a:t>A global multi-disciplinary consultative group aligned with TNFD’s mission and principles.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85B974-BE72-E395-C755-9EF10C3D6EE9}"/>
              </a:ext>
            </a:extLst>
          </p:cNvPr>
          <p:cNvSpPr txBox="1"/>
          <p:nvPr/>
        </p:nvSpPr>
        <p:spPr>
          <a:xfrm>
            <a:off x="6197798" y="5865925"/>
            <a:ext cx="5814074" cy="430887"/>
          </a:xfrm>
          <a:prstGeom prst="rect">
            <a:avLst/>
          </a:prstGeom>
          <a:solidFill>
            <a:srgbClr val="D1E06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Archivo" pitchFamily="2" charset="0"/>
                <a:ea typeface="+mn-ea"/>
                <a:cs typeface="Archivo" pitchFamily="2" charset="0"/>
              </a:rPr>
              <a:t>https://tnfd.global/engage/tnfd-forum/</a:t>
            </a:r>
          </a:p>
        </p:txBody>
      </p:sp>
      <p:graphicFrame>
        <p:nvGraphicFramePr>
          <p:cNvPr id="30" name="TextBox 2">
            <a:extLst>
              <a:ext uri="{FF2B5EF4-FFF2-40B4-BE49-F238E27FC236}">
                <a16:creationId xmlns:a16="http://schemas.microsoft.com/office/drawing/2014/main" id="{E08B2F30-7543-4AB6-6900-0FE9CE93067D}"/>
              </a:ext>
            </a:extLst>
          </p:cNvPr>
          <p:cNvGraphicFramePr/>
          <p:nvPr/>
        </p:nvGraphicFramePr>
        <p:xfrm>
          <a:off x="373650" y="1953845"/>
          <a:ext cx="5673969" cy="4401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2" name="Picture 21" descr="A map of the world&#10;&#10;Description automatically generated">
            <a:extLst>
              <a:ext uri="{FF2B5EF4-FFF2-40B4-BE49-F238E27FC236}">
                <a16:creationId xmlns:a16="http://schemas.microsoft.com/office/drawing/2014/main" id="{0840840C-A99B-2BBA-5A93-2A1246E178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6865" y="2035478"/>
            <a:ext cx="5829604" cy="359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34AEFB-5B29-1FB6-2735-03F1DCB08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84" y="566835"/>
            <a:ext cx="11209216" cy="582515"/>
          </a:xfrm>
        </p:spPr>
        <p:txBody>
          <a:bodyPr/>
          <a:lstStyle/>
          <a:p>
            <a:r>
              <a:rPr lang="en-US" sz="3200" b="1" dirty="0">
                <a:latin typeface="Archivo"/>
                <a:cs typeface="Arial"/>
              </a:rPr>
              <a:t>TNFD Consultation Groups: 16 across 5 continents</a:t>
            </a:r>
            <a:endParaRPr lang="en-US" sz="3200" b="1" dirty="0">
              <a:latin typeface="Archivo"/>
            </a:endParaRPr>
          </a:p>
        </p:txBody>
      </p:sp>
      <p:pic>
        <p:nvPicPr>
          <p:cNvPr id="2" name="Picture 1" descr="A map of the world&#10;&#10;Description automatically generated">
            <a:extLst>
              <a:ext uri="{FF2B5EF4-FFF2-40B4-BE49-F238E27FC236}">
                <a16:creationId xmlns:a16="http://schemas.microsoft.com/office/drawing/2014/main" id="{A1B65D33-8DE9-2E7D-7579-58189807A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1"/>
          <a:stretch/>
        </p:blipFill>
        <p:spPr>
          <a:xfrm>
            <a:off x="407392" y="1160928"/>
            <a:ext cx="11760200" cy="55720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7887B5-FCEF-9822-060B-0DD6322586A6}"/>
              </a:ext>
            </a:extLst>
          </p:cNvPr>
          <p:cNvSpPr txBox="1"/>
          <p:nvPr/>
        </p:nvSpPr>
        <p:spPr>
          <a:xfrm>
            <a:off x="6455529" y="6492057"/>
            <a:ext cx="5755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chivo" panose="020B0604020202020204"/>
                <a:ea typeface="+mn-ea"/>
                <a:cs typeface="+mn-cs"/>
              </a:rPr>
              <a:t>Key:        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chivo" panose="020B0604020202020204"/>
                <a:ea typeface="+mn-ea"/>
                <a:cs typeface="+mn-cs"/>
              </a:rPr>
              <a:t>National            Multi-country             Regional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chivo" panose="020B060402020202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45FCE39-EF37-D46D-99E4-1F0764E9B831}"/>
              </a:ext>
            </a:extLst>
          </p:cNvPr>
          <p:cNvSpPr/>
          <p:nvPr/>
        </p:nvSpPr>
        <p:spPr>
          <a:xfrm>
            <a:off x="8346168" y="6562194"/>
            <a:ext cx="231112" cy="206888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C5D7F76-3039-043C-4E53-3AC059DED147}"/>
              </a:ext>
            </a:extLst>
          </p:cNvPr>
          <p:cNvSpPr/>
          <p:nvPr/>
        </p:nvSpPr>
        <p:spPr>
          <a:xfrm>
            <a:off x="10280476" y="6569834"/>
            <a:ext cx="231112" cy="206888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C598BB2-91AD-4578-5E9B-F65C36AD0D67}"/>
              </a:ext>
            </a:extLst>
          </p:cNvPr>
          <p:cNvSpPr/>
          <p:nvPr/>
        </p:nvSpPr>
        <p:spPr>
          <a:xfrm>
            <a:off x="11765121" y="6562194"/>
            <a:ext cx="231112" cy="20688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75D45C9-4BF1-3D11-E734-DAD94070F3BA}"/>
              </a:ext>
            </a:extLst>
          </p:cNvPr>
          <p:cNvSpPr/>
          <p:nvPr/>
        </p:nvSpPr>
        <p:spPr>
          <a:xfrm>
            <a:off x="10739887" y="5969258"/>
            <a:ext cx="231112" cy="206888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F4A5DF-FEB2-F402-2E61-68BED5BB7842}"/>
              </a:ext>
            </a:extLst>
          </p:cNvPr>
          <p:cNvCxnSpPr>
            <a:cxnSpLocks/>
          </p:cNvCxnSpPr>
          <p:nvPr/>
        </p:nvCxnSpPr>
        <p:spPr>
          <a:xfrm>
            <a:off x="10012706" y="5436736"/>
            <a:ext cx="761027" cy="562820"/>
          </a:xfrm>
          <a:prstGeom prst="line">
            <a:avLst/>
          </a:prstGeom>
          <a:ln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84E8F04B-2BCE-598C-5A98-D5BFD13D2DE2}"/>
              </a:ext>
            </a:extLst>
          </p:cNvPr>
          <p:cNvSpPr/>
          <p:nvPr/>
        </p:nvSpPr>
        <p:spPr>
          <a:xfrm>
            <a:off x="7830890" y="3427803"/>
            <a:ext cx="231112" cy="206888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D9C568A-A13B-2DE6-2267-7BC96C32AA2C}"/>
              </a:ext>
            </a:extLst>
          </p:cNvPr>
          <p:cNvSpPr/>
          <p:nvPr/>
        </p:nvSpPr>
        <p:spPr>
          <a:xfrm>
            <a:off x="3278986" y="4713992"/>
            <a:ext cx="231112" cy="206888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BDA5323-7CF7-28D6-0FB3-A012371A31F8}"/>
              </a:ext>
            </a:extLst>
          </p:cNvPr>
          <p:cNvSpPr/>
          <p:nvPr/>
        </p:nvSpPr>
        <p:spPr>
          <a:xfrm>
            <a:off x="1761686" y="2734467"/>
            <a:ext cx="231112" cy="206888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C94AE47-0ECD-B788-AAD9-293740D08392}"/>
              </a:ext>
            </a:extLst>
          </p:cNvPr>
          <p:cNvSpPr/>
          <p:nvPr/>
        </p:nvSpPr>
        <p:spPr>
          <a:xfrm>
            <a:off x="1992798" y="2041131"/>
            <a:ext cx="231112" cy="206888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1A2CEE5-1491-42E7-E17A-67EA6BAA3DE1}"/>
              </a:ext>
            </a:extLst>
          </p:cNvPr>
          <p:cNvSpPr/>
          <p:nvPr/>
        </p:nvSpPr>
        <p:spPr>
          <a:xfrm>
            <a:off x="5896582" y="5614702"/>
            <a:ext cx="231112" cy="206888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3EAA21A-1542-9289-3970-9193826C45B4}"/>
              </a:ext>
            </a:extLst>
          </p:cNvPr>
          <p:cNvSpPr/>
          <p:nvPr/>
        </p:nvSpPr>
        <p:spPr>
          <a:xfrm>
            <a:off x="2446648" y="4163008"/>
            <a:ext cx="231112" cy="206888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C905B9F-5907-805C-46DE-32DA69018D23}"/>
              </a:ext>
            </a:extLst>
          </p:cNvPr>
          <p:cNvSpPr/>
          <p:nvPr/>
        </p:nvSpPr>
        <p:spPr>
          <a:xfrm>
            <a:off x="5179800" y="2428772"/>
            <a:ext cx="231112" cy="206888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E20D3C-F25F-917A-C49B-335E1667F22A}"/>
              </a:ext>
            </a:extLst>
          </p:cNvPr>
          <p:cNvSpPr/>
          <p:nvPr/>
        </p:nvSpPr>
        <p:spPr>
          <a:xfrm>
            <a:off x="5064244" y="2135479"/>
            <a:ext cx="231112" cy="206888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CE7AD90-8450-0043-CA10-8984CCA9B4BF}"/>
              </a:ext>
            </a:extLst>
          </p:cNvPr>
          <p:cNvSpPr/>
          <p:nvPr/>
        </p:nvSpPr>
        <p:spPr>
          <a:xfrm>
            <a:off x="6445894" y="4314337"/>
            <a:ext cx="231112" cy="206888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A5E2416-03DD-2DE3-A9BB-4080CE394ADA}"/>
              </a:ext>
            </a:extLst>
          </p:cNvPr>
          <p:cNvSpPr/>
          <p:nvPr/>
        </p:nvSpPr>
        <p:spPr>
          <a:xfrm>
            <a:off x="5295356" y="2178682"/>
            <a:ext cx="231112" cy="206888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9DEF7DE-55A1-7AFC-2F8F-64430B7DAFE8}"/>
              </a:ext>
            </a:extLst>
          </p:cNvPr>
          <p:cNvSpPr/>
          <p:nvPr/>
        </p:nvSpPr>
        <p:spPr>
          <a:xfrm>
            <a:off x="9711607" y="2837911"/>
            <a:ext cx="231112" cy="206888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D18C8C8-9C54-19AC-3080-2280C6C73503}"/>
              </a:ext>
            </a:extLst>
          </p:cNvPr>
          <p:cNvSpPr/>
          <p:nvPr/>
        </p:nvSpPr>
        <p:spPr>
          <a:xfrm>
            <a:off x="9174438" y="4253995"/>
            <a:ext cx="231112" cy="20688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20AD960-A04B-CF14-E1E3-123383C7BF59}"/>
              </a:ext>
            </a:extLst>
          </p:cNvPr>
          <p:cNvSpPr/>
          <p:nvPr/>
        </p:nvSpPr>
        <p:spPr>
          <a:xfrm>
            <a:off x="5665470" y="1834243"/>
            <a:ext cx="231112" cy="20688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438F4A9-2482-0BE5-0D2F-3AC3A19D3DB9}"/>
              </a:ext>
            </a:extLst>
          </p:cNvPr>
          <p:cNvSpPr/>
          <p:nvPr/>
        </p:nvSpPr>
        <p:spPr>
          <a:xfrm>
            <a:off x="5434358" y="2408723"/>
            <a:ext cx="231112" cy="206888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4CAB2B4-FA63-5B49-F74D-D56303EE0A84}"/>
              </a:ext>
            </a:extLst>
          </p:cNvPr>
          <p:cNvSpPr/>
          <p:nvPr/>
        </p:nvSpPr>
        <p:spPr>
          <a:xfrm>
            <a:off x="5068129" y="2723438"/>
            <a:ext cx="231112" cy="206888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FF84C8D-13F4-0008-3455-E0B590CFCAC0}"/>
              </a:ext>
            </a:extLst>
          </p:cNvPr>
          <p:cNvSpPr/>
          <p:nvPr/>
        </p:nvSpPr>
        <p:spPr>
          <a:xfrm>
            <a:off x="9897150" y="5333292"/>
            <a:ext cx="231112" cy="20688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6526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4nx829b4dr369yejjsz1kb7f8nf23c"/>
</p:tagLst>
</file>

<file path=ppt/theme/theme1.xml><?xml version="1.0" encoding="utf-8"?>
<a:theme xmlns:a="http://schemas.openxmlformats.org/drawingml/2006/main" name="Blank bas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Cover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NFD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NFD Template PPT_4th Sept 2023" id="{4C839419-A693-364D-BD28-A5C28738458B}" vid="{F8D2E784-4316-A147-83AD-39135095BF81}"/>
    </a:ext>
  </a:extLst>
</a:theme>
</file>

<file path=ppt/theme/theme4.xml><?xml version="1.0" encoding="utf-8"?>
<a:theme xmlns:a="http://schemas.openxmlformats.org/drawingml/2006/main" name="4_JAN 2024 TNFD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chivo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AN 2024 TNFD theme" id="{EF27C971-9FB5-4DB1-9889-8F30AA2C614D}" vid="{997727F6-FCE9-4F88-A99C-6AA01B8A44C3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chivo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JAN 2024 TNFD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chivo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AN 2024 TNFD theme" id="{EF27C971-9FB5-4DB1-9889-8F30AA2C614D}" vid="{997727F6-FCE9-4F88-A99C-6AA01B8A44C3}"/>
    </a:ext>
  </a:extLst>
</a:theme>
</file>

<file path=ppt/theme/theme7.xml><?xml version="1.0" encoding="utf-8"?>
<a:theme xmlns:a="http://schemas.openxmlformats.org/drawingml/2006/main" name="1_JAN 2024 TNFD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chivo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AN 2024 TNFD theme" id="{EF27C971-9FB5-4DB1-9889-8F30AA2C614D}" vid="{997727F6-FCE9-4F88-A99C-6AA01B8A44C3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9AB6CD49DA6B4AB32C4D81DA043B52" ma:contentTypeVersion="19" ma:contentTypeDescription="Create a new document." ma:contentTypeScope="" ma:versionID="8e1416d63f6584fc455b667d001ae6a3">
  <xsd:schema xmlns:xsd="http://www.w3.org/2001/XMLSchema" xmlns:xs="http://www.w3.org/2001/XMLSchema" xmlns:p="http://schemas.microsoft.com/office/2006/metadata/properties" xmlns:ns2="447fd276-06ab-4f8e-8182-6d9b7730690a" xmlns:ns3="cffba796-b792-4133-9774-56ab035a1380" targetNamespace="http://schemas.microsoft.com/office/2006/metadata/properties" ma:root="true" ma:fieldsID="e06326c1df352a6efc54cbab71fd9b6a" ns2:_="" ns3:_="">
    <xsd:import namespace="447fd276-06ab-4f8e-8182-6d9b7730690a"/>
    <xsd:import namespace="cffba796-b792-4133-9774-56ab035a13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Suggestedtitl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7fd276-06ab-4f8e-8182-6d9b773069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74c5823-7475-44dc-8c68-063ff171bc2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uggestedtitle" ma:index="25" nillable="true" ma:displayName="Suggested title" ma:format="Dropdown" ma:internalName="Suggestedtitle">
      <xsd:simpleType>
        <xsd:restriction base="dms:Text">
          <xsd:maxLength value="255"/>
        </xsd:restriction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ba796-b792-4133-9774-56ab035a138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526d98d-8ec0-4a45-b900-f6f9e0f000ec}" ma:internalName="TaxCatchAll" ma:showField="CatchAllData" ma:web="cffba796-b792-4133-9774-56ab035a13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47fd276-06ab-4f8e-8182-6d9b7730690a">
      <Terms xmlns="http://schemas.microsoft.com/office/infopath/2007/PartnerControls"/>
    </lcf76f155ced4ddcb4097134ff3c332f>
    <TaxCatchAll xmlns="cffba796-b792-4133-9774-56ab035a1380" xsi:nil="true"/>
    <Suggestedtitle xmlns="447fd276-06ab-4f8e-8182-6d9b7730690a" xsi:nil="true"/>
    <SharedWithUsers xmlns="cffba796-b792-4133-9774-56ab035a1380">
      <UserInfo>
        <DisplayName>Barbara Sanderson</DisplayName>
        <AccountId>714</AccountId>
        <AccountType/>
      </UserInfo>
      <UserInfo>
        <DisplayName>Andra Enuica</DisplayName>
        <AccountId>244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813A1A0-6468-4044-81AB-87DA4BEB7F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7fd276-06ab-4f8e-8182-6d9b7730690a"/>
    <ds:schemaRef ds:uri="cffba796-b792-4133-9774-56ab035a13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5312FDE-27C9-45B3-A32D-D594CFD325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80105F-2379-48B1-A61A-5778C6F33382}">
  <ds:schemaRefs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cffba796-b792-4133-9774-56ab035a1380"/>
    <ds:schemaRef ds:uri="447fd276-06ab-4f8e-8182-6d9b7730690a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1176</Words>
  <Application>Microsoft Office PowerPoint</Application>
  <PresentationFormat>Widescreen</PresentationFormat>
  <Paragraphs>180</Paragraphs>
  <Slides>23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Aptos</vt:lpstr>
      <vt:lpstr>Archivo</vt:lpstr>
      <vt:lpstr>Archivo Light</vt:lpstr>
      <vt:lpstr>Archivo Medium</vt:lpstr>
      <vt:lpstr>Arial</vt:lpstr>
      <vt:lpstr>Arial,Sans-Serif</vt:lpstr>
      <vt:lpstr>Calibri</vt:lpstr>
      <vt:lpstr>Courier New</vt:lpstr>
      <vt:lpstr>Blank basic</vt:lpstr>
      <vt:lpstr>Title Cover </vt:lpstr>
      <vt:lpstr>TNFD Template</vt:lpstr>
      <vt:lpstr>4_JAN 2024 TNFD theme</vt:lpstr>
      <vt:lpstr>1_Custom Design</vt:lpstr>
      <vt:lpstr>5_JAN 2024 TNFD theme</vt:lpstr>
      <vt:lpstr>1_JAN 2024 TNFD theme</vt:lpstr>
      <vt:lpstr>PowerPoint Presentation</vt:lpstr>
      <vt:lpstr>Nature: From CSR to core risk management</vt:lpstr>
      <vt:lpstr>Nature risk is financial risk: Case studies &amp; examples</vt:lpstr>
      <vt:lpstr>Why now? Investors are seeking more information</vt:lpstr>
      <vt:lpstr>What is the TNFD and why was it created?</vt:lpstr>
      <vt:lpstr>A short history of the TNFD</vt:lpstr>
      <vt:lpstr>Extensive market  engagement and input</vt:lpstr>
      <vt:lpstr>The TNFD Forum</vt:lpstr>
      <vt:lpstr>TNFD Consultation Groups: 16 across 5 continents</vt:lpstr>
      <vt:lpstr>Integrated Climate/Nature Approach</vt:lpstr>
      <vt:lpstr>TNFD Approach – A focus on interoperability</vt:lpstr>
      <vt:lpstr>The TNFD Recommendations and Additional Guidance</vt:lpstr>
      <vt:lpstr>14 recommended disclosures</vt:lpstr>
      <vt:lpstr>Additional guidance – the LEAP approach</vt:lpstr>
      <vt:lpstr>Guidance documents published on 28 June at LCAW</vt:lpstr>
      <vt:lpstr>TNFD in the emerging nature reporting architecture</vt:lpstr>
      <vt:lpstr>PowerPoint Presentation</vt:lpstr>
      <vt:lpstr>What’s next for TNFD</vt:lpstr>
      <vt:lpstr>Improving quality of, and access to, data</vt:lpstr>
      <vt:lpstr>Financial regulators considering nature-related issues </vt:lpstr>
      <vt:lpstr>Role of Ministries of Finance</vt:lpstr>
      <vt:lpstr>COP16 – Major announcements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Rhys Thomas</dc:creator>
  <cp:lastModifiedBy>Emily McKenzie</cp:lastModifiedBy>
  <cp:revision>3</cp:revision>
  <dcterms:created xsi:type="dcterms:W3CDTF">2023-11-17T11:57:52Z</dcterms:created>
  <dcterms:modified xsi:type="dcterms:W3CDTF">2024-07-10T16:32:06Z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0x0101008E9AB6CD49DA6B4AB32C4D81DA043B52</vt:lpwstr>
  </property>
  <property fmtid="{D5CDD505-2E9C-101B-9397-08002B2CF9AE}" pid="3" name="MediaServiceImageTags">
    <vt:lpwstr/>
  </property>
</Properties>
</file>